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6858000" cx="12192000"/>
  <p:notesSz cx="6858000" cy="9144000"/>
  <p:embeddedFontLst>
    <p:embeddedFont>
      <p:font typeface="Corbel"/>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Corbel-regular.fntdata"/><Relationship Id="rId14" Type="http://schemas.openxmlformats.org/officeDocument/2006/relationships/slide" Target="slides/slide10.xml"/><Relationship Id="rId17" Type="http://schemas.openxmlformats.org/officeDocument/2006/relationships/font" Target="fonts/Corbel-italic.fntdata"/><Relationship Id="rId16" Type="http://schemas.openxmlformats.org/officeDocument/2006/relationships/font" Target="fonts/Corbel-bold.fntdata"/><Relationship Id="rId5" Type="http://schemas.openxmlformats.org/officeDocument/2006/relationships/slide" Target="slides/slide1.xml"/><Relationship Id="rId6" Type="http://schemas.openxmlformats.org/officeDocument/2006/relationships/slide" Target="slides/slide2.xml"/><Relationship Id="rId18" Type="http://schemas.openxmlformats.org/officeDocument/2006/relationships/font" Target="fonts/Corbel-boldItalic.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86" name="Shape 8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8" name="Shape 138"/>
        <p:cNvGrpSpPr/>
        <p:nvPr/>
      </p:nvGrpSpPr>
      <p:grpSpPr>
        <a:xfrm>
          <a:off x="0" y="0"/>
          <a:ext cx="0" cy="0"/>
          <a:chOff x="0" y="0"/>
          <a:chExt cx="0" cy="0"/>
        </a:xfrm>
      </p:grpSpPr>
      <p:sp>
        <p:nvSpPr>
          <p:cNvPr id="139" name="Shape 13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40" name="Shape 14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0" name="Shape 90"/>
        <p:cNvGrpSpPr/>
        <p:nvPr/>
      </p:nvGrpSpPr>
      <p:grpSpPr>
        <a:xfrm>
          <a:off x="0" y="0"/>
          <a:ext cx="0" cy="0"/>
          <a:chOff x="0" y="0"/>
          <a:chExt cx="0" cy="0"/>
        </a:xfrm>
      </p:grpSpPr>
      <p:sp>
        <p:nvSpPr>
          <p:cNvPr id="91" name="Shape 91"/>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92" name="Shape 9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6" name="Shape 96"/>
        <p:cNvGrpSpPr/>
        <p:nvPr/>
      </p:nvGrpSpPr>
      <p:grpSpPr>
        <a:xfrm>
          <a:off x="0" y="0"/>
          <a:ext cx="0" cy="0"/>
          <a:chOff x="0" y="0"/>
          <a:chExt cx="0" cy="0"/>
        </a:xfrm>
      </p:grpSpPr>
      <p:sp>
        <p:nvSpPr>
          <p:cNvPr id="97" name="Shape 97"/>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98" name="Shape 9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2" name="Shape 102"/>
        <p:cNvGrpSpPr/>
        <p:nvPr/>
      </p:nvGrpSpPr>
      <p:grpSpPr>
        <a:xfrm>
          <a:off x="0" y="0"/>
          <a:ext cx="0" cy="0"/>
          <a:chOff x="0" y="0"/>
          <a:chExt cx="0" cy="0"/>
        </a:xfrm>
      </p:grpSpPr>
      <p:sp>
        <p:nvSpPr>
          <p:cNvPr id="103" name="Shape 103"/>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04" name="Shape 10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8" name="Shape 108"/>
        <p:cNvGrpSpPr/>
        <p:nvPr/>
      </p:nvGrpSpPr>
      <p:grpSpPr>
        <a:xfrm>
          <a:off x="0" y="0"/>
          <a:ext cx="0" cy="0"/>
          <a:chOff x="0" y="0"/>
          <a:chExt cx="0" cy="0"/>
        </a:xfrm>
      </p:grpSpPr>
      <p:sp>
        <p:nvSpPr>
          <p:cNvPr id="109" name="Shape 10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10" name="Shape 11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4" name="Shape 114"/>
        <p:cNvGrpSpPr/>
        <p:nvPr/>
      </p:nvGrpSpPr>
      <p:grpSpPr>
        <a:xfrm>
          <a:off x="0" y="0"/>
          <a:ext cx="0" cy="0"/>
          <a:chOff x="0" y="0"/>
          <a:chExt cx="0" cy="0"/>
        </a:xfrm>
      </p:grpSpPr>
      <p:sp>
        <p:nvSpPr>
          <p:cNvPr id="115" name="Shape 11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16" name="Shape 11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0" name="Shape 120"/>
        <p:cNvGrpSpPr/>
        <p:nvPr/>
      </p:nvGrpSpPr>
      <p:grpSpPr>
        <a:xfrm>
          <a:off x="0" y="0"/>
          <a:ext cx="0" cy="0"/>
          <a:chOff x="0" y="0"/>
          <a:chExt cx="0" cy="0"/>
        </a:xfrm>
      </p:grpSpPr>
      <p:sp>
        <p:nvSpPr>
          <p:cNvPr id="121" name="Shape 121"/>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22" name="Shape 12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6" name="Shape 126"/>
        <p:cNvGrpSpPr/>
        <p:nvPr/>
      </p:nvGrpSpPr>
      <p:grpSpPr>
        <a:xfrm>
          <a:off x="0" y="0"/>
          <a:ext cx="0" cy="0"/>
          <a:chOff x="0" y="0"/>
          <a:chExt cx="0" cy="0"/>
        </a:xfrm>
      </p:grpSpPr>
      <p:sp>
        <p:nvSpPr>
          <p:cNvPr id="127" name="Shape 127"/>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28" name="Shape 12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2" name="Shape 132"/>
        <p:cNvGrpSpPr/>
        <p:nvPr/>
      </p:nvGrpSpPr>
      <p:grpSpPr>
        <a:xfrm>
          <a:off x="0" y="0"/>
          <a:ext cx="0" cy="0"/>
          <a:chOff x="0" y="0"/>
          <a:chExt cx="0" cy="0"/>
        </a:xfrm>
      </p:grpSpPr>
      <p:sp>
        <p:nvSpPr>
          <p:cNvPr id="133" name="Shape 133"/>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34" name="Shape 13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3" name="Shape 13"/>
        <p:cNvGrpSpPr/>
        <p:nvPr/>
      </p:nvGrpSpPr>
      <p:grpSpPr>
        <a:xfrm>
          <a:off x="0" y="0"/>
          <a:ext cx="0" cy="0"/>
          <a:chOff x="0" y="0"/>
          <a:chExt cx="0" cy="0"/>
        </a:xfrm>
      </p:grpSpPr>
      <p:sp>
        <p:nvSpPr>
          <p:cNvPr id="14" name="Shape 14"/>
          <p:cNvSpPr/>
          <p:nvPr/>
        </p:nvSpPr>
        <p:spPr>
          <a:xfrm>
            <a:off x="0" y="761999"/>
            <a:ext cx="9141619" cy="5334001"/>
          </a:xfrm>
          <a:prstGeom prst="rect">
            <a:avLst/>
          </a:prstGeom>
          <a:solidFill>
            <a:schemeClr val="accent1"/>
          </a:solidFill>
          <a:ln>
            <a:noFill/>
          </a:ln>
        </p:spPr>
        <p:txBody>
          <a:bodyPr anchorCtr="0" anchor="ctr" bIns="91425" lIns="91425" rIns="91425" tIns="91425">
            <a:noAutofit/>
          </a:bodyPr>
          <a:lstStyle/>
          <a:p>
            <a:pPr lvl="0">
              <a:spcBef>
                <a:spcPts val="0"/>
              </a:spcBef>
              <a:buNone/>
            </a:pPr>
            <a:r>
              <a:t/>
            </a:r>
            <a:endParaRPr/>
          </a:p>
        </p:txBody>
      </p:sp>
      <p:sp>
        <p:nvSpPr>
          <p:cNvPr id="15" name="Shape 15"/>
          <p:cNvSpPr/>
          <p:nvPr/>
        </p:nvSpPr>
        <p:spPr>
          <a:xfrm>
            <a:off x="9270263" y="761999"/>
            <a:ext cx="2925318" cy="5334001"/>
          </a:xfrm>
          <a:prstGeom prst="rect">
            <a:avLst/>
          </a:prstGeom>
          <a:solidFill>
            <a:srgbClr val="C8C8C8">
              <a:alpha val="49803"/>
            </a:srgbClr>
          </a:solidFill>
          <a:ln>
            <a:noFill/>
          </a:ln>
        </p:spPr>
        <p:txBody>
          <a:bodyPr anchorCtr="0" anchor="ctr" bIns="91425" lIns="91425" rIns="91425" tIns="91425">
            <a:noAutofit/>
          </a:bodyPr>
          <a:lstStyle/>
          <a:p>
            <a:pPr lvl="0">
              <a:spcBef>
                <a:spcPts val="0"/>
              </a:spcBef>
              <a:buNone/>
            </a:pPr>
            <a:r>
              <a:t/>
            </a:r>
            <a:endParaRPr/>
          </a:p>
        </p:txBody>
      </p:sp>
      <p:sp>
        <p:nvSpPr>
          <p:cNvPr id="16" name="Shape 16"/>
          <p:cNvSpPr txBox="1"/>
          <p:nvPr>
            <p:ph type="ctrTitle"/>
          </p:nvPr>
        </p:nvSpPr>
        <p:spPr>
          <a:xfrm>
            <a:off x="1069848" y="1298448"/>
            <a:ext cx="7315200" cy="3255264"/>
          </a:xfrm>
          <a:prstGeom prst="rect">
            <a:avLst/>
          </a:prstGeom>
          <a:noFill/>
          <a:ln>
            <a:noFill/>
          </a:ln>
        </p:spPr>
        <p:txBody>
          <a:bodyPr anchorCtr="0" anchor="b" bIns="91425" lIns="91425" rIns="91425" tIns="91425"/>
          <a:lstStyle>
            <a:lvl1pPr indent="0" lvl="0" marL="0" marR="0" rtl="0" algn="l">
              <a:lnSpc>
                <a:spcPct val="90000"/>
              </a:lnSpc>
              <a:spcBef>
                <a:spcPts val="0"/>
              </a:spcBef>
              <a:buClr>
                <a:srgbClr val="FFFFFF"/>
              </a:buClr>
              <a:buFont typeface="Corbel"/>
              <a:buNone/>
              <a:defRPr b="0" i="0" sz="5900" u="none" cap="none" strike="noStrike">
                <a:solidFill>
                  <a:srgbClr val="FFFFFF"/>
                </a:solidFill>
                <a:latin typeface="Corbel"/>
                <a:ea typeface="Corbel"/>
                <a:cs typeface="Corbel"/>
                <a:sym typeface="Corbel"/>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7" name="Shape 17"/>
          <p:cNvSpPr txBox="1"/>
          <p:nvPr>
            <p:ph idx="1" type="subTitle"/>
          </p:nvPr>
        </p:nvSpPr>
        <p:spPr>
          <a:xfrm>
            <a:off x="1100015" y="4670246"/>
            <a:ext cx="7315200" cy="914400"/>
          </a:xfrm>
          <a:prstGeom prst="rect">
            <a:avLst/>
          </a:prstGeom>
          <a:noFill/>
          <a:ln>
            <a:noFill/>
          </a:ln>
        </p:spPr>
        <p:txBody>
          <a:bodyPr anchorCtr="0" anchor="t" bIns="91425" lIns="91425" rIns="91425" tIns="91425"/>
          <a:lstStyle>
            <a:lvl1pPr indent="0" lvl="0" marL="0" marR="0" rtl="0" algn="l">
              <a:lnSpc>
                <a:spcPct val="90000"/>
              </a:lnSpc>
              <a:spcBef>
                <a:spcPts val="1200"/>
              </a:spcBef>
              <a:buClr>
                <a:schemeClr val="accent1"/>
              </a:buClr>
              <a:buFont typeface="Noto Sans Symbols"/>
              <a:buNone/>
              <a:defRPr b="0" i="0" sz="2200" u="none" cap="none" strike="noStrike">
                <a:solidFill>
                  <a:srgbClr val="D7F0F6"/>
                </a:solidFill>
                <a:latin typeface="Corbel"/>
                <a:ea typeface="Corbel"/>
                <a:cs typeface="Corbel"/>
                <a:sym typeface="Corbel"/>
              </a:defRPr>
            </a:lvl1pPr>
            <a:lvl2pPr indent="0" lvl="1" marL="457200" marR="0" rtl="0" algn="ctr">
              <a:lnSpc>
                <a:spcPct val="90000"/>
              </a:lnSpc>
              <a:spcBef>
                <a:spcPts val="250"/>
              </a:spcBef>
              <a:spcAft>
                <a:spcPts val="250"/>
              </a:spcAft>
              <a:buClr>
                <a:schemeClr val="accent1"/>
              </a:buClr>
              <a:buFont typeface="Noto Sans Symbols"/>
              <a:buNone/>
              <a:defRPr b="0" i="0" sz="2200" u="none" cap="none" strike="noStrike">
                <a:solidFill>
                  <a:srgbClr val="595959"/>
                </a:solidFill>
                <a:latin typeface="Corbel"/>
                <a:ea typeface="Corbel"/>
                <a:cs typeface="Corbel"/>
                <a:sym typeface="Corbel"/>
              </a:defRPr>
            </a:lvl2pPr>
            <a:lvl3pPr indent="0" lvl="2" marL="914400" marR="0" rtl="0" algn="ctr">
              <a:lnSpc>
                <a:spcPct val="90000"/>
              </a:lnSpc>
              <a:spcBef>
                <a:spcPts val="250"/>
              </a:spcBef>
              <a:spcAft>
                <a:spcPts val="250"/>
              </a:spcAft>
              <a:buClr>
                <a:schemeClr val="accent1"/>
              </a:buClr>
              <a:buFont typeface="Noto Sans Symbols"/>
              <a:buNone/>
              <a:defRPr b="0" i="0" sz="2200" u="none" cap="none" strike="noStrike">
                <a:solidFill>
                  <a:srgbClr val="595959"/>
                </a:solidFill>
                <a:latin typeface="Corbel"/>
                <a:ea typeface="Corbel"/>
                <a:cs typeface="Corbel"/>
                <a:sym typeface="Corbel"/>
              </a:defRPr>
            </a:lvl3pPr>
            <a:lvl4pPr indent="0" lvl="3" marL="1371600" marR="0" rtl="0" algn="ctr">
              <a:lnSpc>
                <a:spcPct val="90000"/>
              </a:lnSpc>
              <a:spcBef>
                <a:spcPts val="250"/>
              </a:spcBef>
              <a:spcAft>
                <a:spcPts val="250"/>
              </a:spcAft>
              <a:buClr>
                <a:schemeClr val="accent1"/>
              </a:buClr>
              <a:buFont typeface="Noto Sans Symbols"/>
              <a:buNone/>
              <a:defRPr b="0" i="0" sz="2000" u="none" cap="none" strike="noStrike">
                <a:solidFill>
                  <a:srgbClr val="595959"/>
                </a:solidFill>
                <a:latin typeface="Corbel"/>
                <a:ea typeface="Corbel"/>
                <a:cs typeface="Corbel"/>
                <a:sym typeface="Corbel"/>
              </a:defRPr>
            </a:lvl4pPr>
            <a:lvl5pPr indent="0" lvl="4" marL="1828800" marR="0" rtl="0" algn="ctr">
              <a:lnSpc>
                <a:spcPct val="90000"/>
              </a:lnSpc>
              <a:spcBef>
                <a:spcPts val="250"/>
              </a:spcBef>
              <a:spcAft>
                <a:spcPts val="250"/>
              </a:spcAft>
              <a:buClr>
                <a:schemeClr val="accent1"/>
              </a:buClr>
              <a:buFont typeface="Noto Sans Symbols"/>
              <a:buNone/>
              <a:defRPr b="0" i="0" sz="2000" u="none" cap="none" strike="noStrike">
                <a:solidFill>
                  <a:srgbClr val="595959"/>
                </a:solidFill>
                <a:latin typeface="Corbel"/>
                <a:ea typeface="Corbel"/>
                <a:cs typeface="Corbel"/>
                <a:sym typeface="Corbel"/>
              </a:defRPr>
            </a:lvl5pPr>
            <a:lvl6pPr indent="0" lvl="5" marL="2286000" marR="0" rtl="0" algn="ctr">
              <a:lnSpc>
                <a:spcPct val="90000"/>
              </a:lnSpc>
              <a:spcBef>
                <a:spcPts val="250"/>
              </a:spcBef>
              <a:spcAft>
                <a:spcPts val="250"/>
              </a:spcAft>
              <a:buClr>
                <a:schemeClr val="accent1"/>
              </a:buClr>
              <a:buFont typeface="Noto Sans Symbols"/>
              <a:buNone/>
              <a:defRPr b="0" i="0" sz="2000" u="none" cap="none" strike="noStrike">
                <a:solidFill>
                  <a:srgbClr val="595959"/>
                </a:solidFill>
                <a:latin typeface="Corbel"/>
                <a:ea typeface="Corbel"/>
                <a:cs typeface="Corbel"/>
                <a:sym typeface="Corbel"/>
              </a:defRPr>
            </a:lvl6pPr>
            <a:lvl7pPr indent="0" lvl="6" marL="2743200" marR="0" rtl="0" algn="ctr">
              <a:lnSpc>
                <a:spcPct val="90000"/>
              </a:lnSpc>
              <a:spcBef>
                <a:spcPts val="250"/>
              </a:spcBef>
              <a:spcAft>
                <a:spcPts val="250"/>
              </a:spcAft>
              <a:buClr>
                <a:schemeClr val="accent1"/>
              </a:buClr>
              <a:buFont typeface="Noto Sans Symbols"/>
              <a:buNone/>
              <a:defRPr b="0" i="0" sz="2000" u="none" cap="none" strike="noStrike">
                <a:solidFill>
                  <a:srgbClr val="595959"/>
                </a:solidFill>
                <a:latin typeface="Corbel"/>
                <a:ea typeface="Corbel"/>
                <a:cs typeface="Corbel"/>
                <a:sym typeface="Corbel"/>
              </a:defRPr>
            </a:lvl7pPr>
            <a:lvl8pPr indent="0" lvl="7" marL="3200400" marR="0" rtl="0" algn="ctr">
              <a:lnSpc>
                <a:spcPct val="90000"/>
              </a:lnSpc>
              <a:spcBef>
                <a:spcPts val="250"/>
              </a:spcBef>
              <a:spcAft>
                <a:spcPts val="250"/>
              </a:spcAft>
              <a:buClr>
                <a:schemeClr val="accent1"/>
              </a:buClr>
              <a:buFont typeface="Noto Sans Symbols"/>
              <a:buNone/>
              <a:defRPr b="0" i="0" sz="2000" u="none" cap="none" strike="noStrike">
                <a:solidFill>
                  <a:srgbClr val="595959"/>
                </a:solidFill>
                <a:latin typeface="Corbel"/>
                <a:ea typeface="Corbel"/>
                <a:cs typeface="Corbel"/>
                <a:sym typeface="Corbel"/>
              </a:defRPr>
            </a:lvl8pPr>
            <a:lvl9pPr indent="0" lvl="8" marL="3657600" marR="0" rtl="0" algn="ctr">
              <a:lnSpc>
                <a:spcPct val="90000"/>
              </a:lnSpc>
              <a:spcBef>
                <a:spcPts val="250"/>
              </a:spcBef>
              <a:spcAft>
                <a:spcPts val="250"/>
              </a:spcAft>
              <a:buClr>
                <a:schemeClr val="accent1"/>
              </a:buClr>
              <a:buFont typeface="Noto Sans Symbols"/>
              <a:buNone/>
              <a:defRPr b="0" i="0" sz="2000" u="none" cap="none" strike="noStrike">
                <a:solidFill>
                  <a:srgbClr val="595959"/>
                </a:solidFill>
                <a:latin typeface="Corbel"/>
                <a:ea typeface="Corbel"/>
                <a:cs typeface="Corbel"/>
                <a:sym typeface="Corbel"/>
              </a:defRPr>
            </a:lvl9pPr>
          </a:lstStyle>
          <a:p/>
        </p:txBody>
      </p:sp>
      <p:sp>
        <p:nvSpPr>
          <p:cNvPr id="18" name="Shape 18"/>
          <p:cNvSpPr txBox="1"/>
          <p:nvPr>
            <p:ph idx="10" type="dt"/>
          </p:nvPr>
        </p:nvSpPr>
        <p:spPr>
          <a:xfrm>
            <a:off x="262464"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100" u="none" cap="none" strike="noStrike">
                <a:solidFill>
                  <a:srgbClr val="7F7F7F"/>
                </a:solidFill>
                <a:latin typeface="Corbel"/>
                <a:ea typeface="Corbel"/>
                <a:cs typeface="Corbel"/>
                <a:sym typeface="Corbel"/>
              </a:defRPr>
            </a:lvl1pPr>
            <a:lvl2pPr indent="0" lvl="1" marL="457200" marR="0" rtl="0" algn="l">
              <a:spcBef>
                <a:spcPts val="0"/>
              </a:spcBef>
              <a:buNone/>
              <a:defRPr b="0" i="0" sz="1800" u="none" cap="none" strike="noStrike">
                <a:solidFill>
                  <a:schemeClr val="dk1"/>
                </a:solidFill>
                <a:latin typeface="Corbel"/>
                <a:ea typeface="Corbel"/>
                <a:cs typeface="Corbel"/>
                <a:sym typeface="Corbel"/>
              </a:defRPr>
            </a:lvl2pPr>
            <a:lvl3pPr indent="0" lvl="2" marL="914400" marR="0" rtl="0" algn="l">
              <a:spcBef>
                <a:spcPts val="0"/>
              </a:spcBef>
              <a:buNone/>
              <a:defRPr b="0" i="0" sz="1800" u="none" cap="none" strike="noStrike">
                <a:solidFill>
                  <a:schemeClr val="dk1"/>
                </a:solidFill>
                <a:latin typeface="Corbel"/>
                <a:ea typeface="Corbel"/>
                <a:cs typeface="Corbel"/>
                <a:sym typeface="Corbel"/>
              </a:defRPr>
            </a:lvl3pPr>
            <a:lvl4pPr indent="0" lvl="3" marL="1371600" marR="0" rtl="0" algn="l">
              <a:spcBef>
                <a:spcPts val="0"/>
              </a:spcBef>
              <a:buNone/>
              <a:defRPr b="0" i="0" sz="1800" u="none" cap="none" strike="noStrike">
                <a:solidFill>
                  <a:schemeClr val="dk1"/>
                </a:solidFill>
                <a:latin typeface="Corbel"/>
                <a:ea typeface="Corbel"/>
                <a:cs typeface="Corbel"/>
                <a:sym typeface="Corbel"/>
              </a:defRPr>
            </a:lvl4pPr>
            <a:lvl5pPr indent="0" lvl="4" marL="1828800" marR="0" rtl="0" algn="l">
              <a:spcBef>
                <a:spcPts val="0"/>
              </a:spcBef>
              <a:buNone/>
              <a:defRPr b="0" i="0" sz="1800" u="none" cap="none" strike="noStrike">
                <a:solidFill>
                  <a:schemeClr val="dk1"/>
                </a:solidFill>
                <a:latin typeface="Corbel"/>
                <a:ea typeface="Corbel"/>
                <a:cs typeface="Corbel"/>
                <a:sym typeface="Corbel"/>
              </a:defRPr>
            </a:lvl5pPr>
            <a:lvl6pPr indent="0" lvl="5" marL="2286000" marR="0" rtl="0" algn="l">
              <a:spcBef>
                <a:spcPts val="0"/>
              </a:spcBef>
              <a:buNone/>
              <a:defRPr b="0" i="0" sz="1800" u="none" cap="none" strike="noStrike">
                <a:solidFill>
                  <a:schemeClr val="dk1"/>
                </a:solidFill>
                <a:latin typeface="Corbel"/>
                <a:ea typeface="Corbel"/>
                <a:cs typeface="Corbel"/>
                <a:sym typeface="Corbel"/>
              </a:defRPr>
            </a:lvl6pPr>
            <a:lvl7pPr indent="0" lvl="6" marL="2743200" marR="0" rtl="0" algn="l">
              <a:spcBef>
                <a:spcPts val="0"/>
              </a:spcBef>
              <a:buNone/>
              <a:defRPr b="0" i="0" sz="1800" u="none" cap="none" strike="noStrike">
                <a:solidFill>
                  <a:schemeClr val="dk1"/>
                </a:solidFill>
                <a:latin typeface="Corbel"/>
                <a:ea typeface="Corbel"/>
                <a:cs typeface="Corbel"/>
                <a:sym typeface="Corbel"/>
              </a:defRPr>
            </a:lvl7pPr>
            <a:lvl8pPr indent="0" lvl="7" marL="3200400" marR="0" rtl="0" algn="l">
              <a:spcBef>
                <a:spcPts val="0"/>
              </a:spcBef>
              <a:buNone/>
              <a:defRPr b="0" i="0" sz="1800" u="none" cap="none" strike="noStrike">
                <a:solidFill>
                  <a:schemeClr val="dk1"/>
                </a:solidFill>
                <a:latin typeface="Corbel"/>
                <a:ea typeface="Corbel"/>
                <a:cs typeface="Corbel"/>
                <a:sym typeface="Corbel"/>
              </a:defRPr>
            </a:lvl8pPr>
            <a:lvl9pPr indent="0" lvl="8" marL="3657600" marR="0" rtl="0" algn="l">
              <a:spcBef>
                <a:spcPts val="0"/>
              </a:spcBef>
              <a:buNone/>
              <a:defRPr b="0" i="0" sz="1800" u="none" cap="none" strike="noStrike">
                <a:solidFill>
                  <a:schemeClr val="dk1"/>
                </a:solidFill>
                <a:latin typeface="Corbel"/>
                <a:ea typeface="Corbel"/>
                <a:cs typeface="Corbel"/>
                <a:sym typeface="Corbel"/>
              </a:defRPr>
            </a:lvl9pPr>
          </a:lstStyle>
          <a:p/>
        </p:txBody>
      </p:sp>
      <p:sp>
        <p:nvSpPr>
          <p:cNvPr id="19" name="Shape 19"/>
          <p:cNvSpPr txBox="1"/>
          <p:nvPr>
            <p:ph idx="11" type="ftr"/>
          </p:nvPr>
        </p:nvSpPr>
        <p:spPr>
          <a:xfrm>
            <a:off x="3869267" y="6356350"/>
            <a:ext cx="5911517" cy="365125"/>
          </a:xfrm>
          <a:prstGeom prst="rect">
            <a:avLst/>
          </a:prstGeom>
          <a:noFill/>
          <a:ln>
            <a:noFill/>
          </a:ln>
        </p:spPr>
        <p:txBody>
          <a:bodyPr anchorCtr="0" anchor="ctr" bIns="91425" lIns="91425" rIns="91425" tIns="91425"/>
          <a:lstStyle>
            <a:lvl1pPr indent="0" lvl="0" marL="0" marR="0" rtl="0" algn="l">
              <a:spcBef>
                <a:spcPts val="0"/>
              </a:spcBef>
              <a:buNone/>
              <a:defRPr b="0" i="0" sz="1100" u="none" cap="none" strike="noStrike">
                <a:solidFill>
                  <a:srgbClr val="7F7F7F"/>
                </a:solidFill>
                <a:latin typeface="Corbel"/>
                <a:ea typeface="Corbel"/>
                <a:cs typeface="Corbel"/>
                <a:sym typeface="Corbel"/>
              </a:defRPr>
            </a:lvl1pPr>
            <a:lvl2pPr indent="0" lvl="1" marL="457200" marR="0" rtl="0" algn="l">
              <a:spcBef>
                <a:spcPts val="0"/>
              </a:spcBef>
              <a:buNone/>
              <a:defRPr b="0" i="0" sz="1800" u="none" cap="none" strike="noStrike">
                <a:solidFill>
                  <a:schemeClr val="dk1"/>
                </a:solidFill>
                <a:latin typeface="Corbel"/>
                <a:ea typeface="Corbel"/>
                <a:cs typeface="Corbel"/>
                <a:sym typeface="Corbel"/>
              </a:defRPr>
            </a:lvl2pPr>
            <a:lvl3pPr indent="0" lvl="2" marL="914400" marR="0" rtl="0" algn="l">
              <a:spcBef>
                <a:spcPts val="0"/>
              </a:spcBef>
              <a:buNone/>
              <a:defRPr b="0" i="0" sz="1800" u="none" cap="none" strike="noStrike">
                <a:solidFill>
                  <a:schemeClr val="dk1"/>
                </a:solidFill>
                <a:latin typeface="Corbel"/>
                <a:ea typeface="Corbel"/>
                <a:cs typeface="Corbel"/>
                <a:sym typeface="Corbel"/>
              </a:defRPr>
            </a:lvl3pPr>
            <a:lvl4pPr indent="0" lvl="3" marL="1371600" marR="0" rtl="0" algn="l">
              <a:spcBef>
                <a:spcPts val="0"/>
              </a:spcBef>
              <a:buNone/>
              <a:defRPr b="0" i="0" sz="1800" u="none" cap="none" strike="noStrike">
                <a:solidFill>
                  <a:schemeClr val="dk1"/>
                </a:solidFill>
                <a:latin typeface="Corbel"/>
                <a:ea typeface="Corbel"/>
                <a:cs typeface="Corbel"/>
                <a:sym typeface="Corbel"/>
              </a:defRPr>
            </a:lvl4pPr>
            <a:lvl5pPr indent="0" lvl="4" marL="1828800" marR="0" rtl="0" algn="l">
              <a:spcBef>
                <a:spcPts val="0"/>
              </a:spcBef>
              <a:buNone/>
              <a:defRPr b="0" i="0" sz="1800" u="none" cap="none" strike="noStrike">
                <a:solidFill>
                  <a:schemeClr val="dk1"/>
                </a:solidFill>
                <a:latin typeface="Corbel"/>
                <a:ea typeface="Corbel"/>
                <a:cs typeface="Corbel"/>
                <a:sym typeface="Corbel"/>
              </a:defRPr>
            </a:lvl5pPr>
            <a:lvl6pPr indent="0" lvl="5" marL="2286000" marR="0" rtl="0" algn="l">
              <a:spcBef>
                <a:spcPts val="0"/>
              </a:spcBef>
              <a:buNone/>
              <a:defRPr b="0" i="0" sz="1800" u="none" cap="none" strike="noStrike">
                <a:solidFill>
                  <a:schemeClr val="dk1"/>
                </a:solidFill>
                <a:latin typeface="Corbel"/>
                <a:ea typeface="Corbel"/>
                <a:cs typeface="Corbel"/>
                <a:sym typeface="Corbel"/>
              </a:defRPr>
            </a:lvl6pPr>
            <a:lvl7pPr indent="0" lvl="6" marL="2743200" marR="0" rtl="0" algn="l">
              <a:spcBef>
                <a:spcPts val="0"/>
              </a:spcBef>
              <a:buNone/>
              <a:defRPr b="0" i="0" sz="1800" u="none" cap="none" strike="noStrike">
                <a:solidFill>
                  <a:schemeClr val="dk1"/>
                </a:solidFill>
                <a:latin typeface="Corbel"/>
                <a:ea typeface="Corbel"/>
                <a:cs typeface="Corbel"/>
                <a:sym typeface="Corbel"/>
              </a:defRPr>
            </a:lvl7pPr>
            <a:lvl8pPr indent="0" lvl="7" marL="3200400" marR="0" rtl="0" algn="l">
              <a:spcBef>
                <a:spcPts val="0"/>
              </a:spcBef>
              <a:buNone/>
              <a:defRPr b="0" i="0" sz="1800" u="none" cap="none" strike="noStrike">
                <a:solidFill>
                  <a:schemeClr val="dk1"/>
                </a:solidFill>
                <a:latin typeface="Corbel"/>
                <a:ea typeface="Corbel"/>
                <a:cs typeface="Corbel"/>
                <a:sym typeface="Corbel"/>
              </a:defRPr>
            </a:lvl8pPr>
            <a:lvl9pPr indent="0" lvl="8" marL="3657600" marR="0" rtl="0" algn="l">
              <a:spcBef>
                <a:spcPts val="0"/>
              </a:spcBef>
              <a:buNone/>
              <a:defRPr b="0" i="0" sz="1800" u="none" cap="none" strike="noStrike">
                <a:solidFill>
                  <a:schemeClr val="dk1"/>
                </a:solidFill>
                <a:latin typeface="Corbel"/>
                <a:ea typeface="Corbel"/>
                <a:cs typeface="Corbel"/>
                <a:sym typeface="Corbel"/>
              </a:defRPr>
            </a:lvl9pPr>
          </a:lstStyle>
          <a:p/>
        </p:txBody>
      </p:sp>
      <p:sp>
        <p:nvSpPr>
          <p:cNvPr id="20" name="Shape 20"/>
          <p:cNvSpPr txBox="1"/>
          <p:nvPr>
            <p:ph idx="12" type="sldNum"/>
          </p:nvPr>
        </p:nvSpPr>
        <p:spPr>
          <a:xfrm>
            <a:off x="10634135" y="6356350"/>
            <a:ext cx="1530926"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i="0" lang="en-GB" sz="1200" u="none" cap="none" strike="noStrike">
                <a:solidFill>
                  <a:schemeClr val="accent1"/>
                </a:solidFill>
                <a:latin typeface="Corbel"/>
                <a:ea typeface="Corbel"/>
                <a:cs typeface="Corbel"/>
                <a:sym typeface="Corbel"/>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2" name="Shape 72"/>
        <p:cNvGrpSpPr/>
        <p:nvPr/>
      </p:nvGrpSpPr>
      <p:grpSpPr>
        <a:xfrm>
          <a:off x="0" y="0"/>
          <a:ext cx="0" cy="0"/>
          <a:chOff x="0" y="0"/>
          <a:chExt cx="0" cy="0"/>
        </a:xfrm>
      </p:grpSpPr>
      <p:sp>
        <p:nvSpPr>
          <p:cNvPr id="73" name="Shape 73"/>
          <p:cNvSpPr txBox="1"/>
          <p:nvPr>
            <p:ph type="title"/>
          </p:nvPr>
        </p:nvSpPr>
        <p:spPr>
          <a:xfrm>
            <a:off x="252918" y="1123837"/>
            <a:ext cx="2947481" cy="4601182"/>
          </a:xfrm>
          <a:prstGeom prst="rect">
            <a:avLst/>
          </a:prstGeom>
          <a:noFill/>
          <a:ln>
            <a:noFill/>
          </a:ln>
        </p:spPr>
        <p:txBody>
          <a:bodyPr anchorCtr="0" anchor="ctr" bIns="91425" lIns="91425" rIns="91425" tIns="91425"/>
          <a:lstStyle>
            <a:lvl1pPr indent="0" lvl="0" marL="0" marR="0" rtl="0" algn="l">
              <a:lnSpc>
                <a:spcPct val="90000"/>
              </a:lnSpc>
              <a:spcBef>
                <a:spcPts val="0"/>
              </a:spcBef>
              <a:buClr>
                <a:srgbClr val="FFFFFF"/>
              </a:buClr>
              <a:buFont typeface="Corbel"/>
              <a:buNone/>
              <a:defRPr b="0" i="0" sz="3600" u="none" cap="none" strike="noStrike">
                <a:solidFill>
                  <a:srgbClr val="FFFFFF"/>
                </a:solidFill>
                <a:latin typeface="Corbel"/>
                <a:ea typeface="Corbel"/>
                <a:cs typeface="Corbel"/>
                <a:sym typeface="Corbel"/>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4" name="Shape 74"/>
          <p:cNvSpPr txBox="1"/>
          <p:nvPr>
            <p:ph idx="1" type="body"/>
          </p:nvPr>
        </p:nvSpPr>
        <p:spPr>
          <a:xfrm rot="5400000">
            <a:off x="4966547" y="-233172"/>
            <a:ext cx="5120639" cy="7315200"/>
          </a:xfrm>
          <a:prstGeom prst="rect">
            <a:avLst/>
          </a:prstGeom>
          <a:noFill/>
          <a:ln>
            <a:noFill/>
          </a:ln>
        </p:spPr>
        <p:txBody>
          <a:bodyPr anchorCtr="0" anchor="t" bIns="91425" lIns="91425" rIns="91425" tIns="91425"/>
          <a:lstStyle>
            <a:lvl1pPr indent="-55879" lvl="0" marL="182880" marR="0" rtl="0" algn="l">
              <a:lnSpc>
                <a:spcPct val="90000"/>
              </a:lnSpc>
              <a:spcBef>
                <a:spcPts val="1200"/>
              </a:spcBef>
              <a:buClr>
                <a:schemeClr val="accent1"/>
              </a:buClr>
              <a:buSzPct val="100000"/>
              <a:buFont typeface="Noto Sans Symbols"/>
              <a:buChar char="⚫"/>
              <a:defRPr b="0" i="0" sz="2000" u="none" cap="none" strike="noStrike">
                <a:solidFill>
                  <a:srgbClr val="595959"/>
                </a:solidFill>
                <a:latin typeface="Corbel"/>
                <a:ea typeface="Corbel"/>
                <a:cs typeface="Corbel"/>
                <a:sym typeface="Corbel"/>
              </a:defRPr>
            </a:lvl1pPr>
            <a:lvl2pPr indent="-76200" lvl="1" marL="685800" marR="0" rtl="0" algn="l">
              <a:lnSpc>
                <a:spcPct val="90000"/>
              </a:lnSpc>
              <a:spcBef>
                <a:spcPts val="250"/>
              </a:spcBef>
              <a:spcAft>
                <a:spcPts val="250"/>
              </a:spcAft>
              <a:buClr>
                <a:schemeClr val="accent1"/>
              </a:buClr>
              <a:buSzPct val="100000"/>
              <a:buFont typeface="Noto Sans Symbols"/>
              <a:buChar char="⚫"/>
              <a:defRPr b="0" i="0" sz="1800" u="none" cap="none" strike="noStrike">
                <a:solidFill>
                  <a:srgbClr val="595959"/>
                </a:solidFill>
                <a:latin typeface="Corbel"/>
                <a:ea typeface="Corbel"/>
                <a:cs typeface="Corbel"/>
                <a:sym typeface="Corbel"/>
              </a:defRPr>
            </a:lvl2pPr>
            <a:lvl3pPr indent="-88900" lvl="2" marL="1143000" marR="0" rtl="0" algn="l">
              <a:lnSpc>
                <a:spcPct val="90000"/>
              </a:lnSpc>
              <a:spcBef>
                <a:spcPts val="250"/>
              </a:spcBef>
              <a:spcAft>
                <a:spcPts val="250"/>
              </a:spcAft>
              <a:buClr>
                <a:schemeClr val="accent1"/>
              </a:buClr>
              <a:buSzPct val="100000"/>
              <a:buFont typeface="Noto Sans Symbols"/>
              <a:buChar char="⚫"/>
              <a:defRPr b="0" i="0" sz="1600" u="none" cap="none" strike="noStrike">
                <a:solidFill>
                  <a:srgbClr val="595959"/>
                </a:solidFill>
                <a:latin typeface="Corbel"/>
                <a:ea typeface="Corbel"/>
                <a:cs typeface="Corbel"/>
                <a:sym typeface="Corbel"/>
              </a:defRPr>
            </a:lvl3pPr>
            <a:lvl4pPr indent="-101600" lvl="3" marL="16002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4pPr>
            <a:lvl5pPr indent="-101600" lvl="4" marL="20574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5pPr>
            <a:lvl6pPr indent="-139700" lvl="5" marL="25146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6pPr>
            <a:lvl7pPr indent="-139700" lvl="6" marL="29718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7pPr>
            <a:lvl8pPr indent="-139700" lvl="7" marL="34290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8pPr>
            <a:lvl9pPr indent="-139700" lvl="8" marL="38862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9pPr>
          </a:lstStyle>
          <a:p/>
        </p:txBody>
      </p:sp>
      <p:sp>
        <p:nvSpPr>
          <p:cNvPr id="75" name="Shape 75"/>
          <p:cNvSpPr txBox="1"/>
          <p:nvPr>
            <p:ph idx="10" type="dt"/>
          </p:nvPr>
        </p:nvSpPr>
        <p:spPr>
          <a:xfrm>
            <a:off x="262464"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100" u="none" cap="none" strike="noStrike">
                <a:solidFill>
                  <a:srgbClr val="7F7F7F"/>
                </a:solidFill>
                <a:latin typeface="Corbel"/>
                <a:ea typeface="Corbel"/>
                <a:cs typeface="Corbel"/>
                <a:sym typeface="Corbel"/>
              </a:defRPr>
            </a:lvl1pPr>
            <a:lvl2pPr indent="0" lvl="1" marL="457200" marR="0" rtl="0" algn="l">
              <a:spcBef>
                <a:spcPts val="0"/>
              </a:spcBef>
              <a:buNone/>
              <a:defRPr b="0" i="0" sz="1800" u="none" cap="none" strike="noStrike">
                <a:solidFill>
                  <a:schemeClr val="dk1"/>
                </a:solidFill>
                <a:latin typeface="Corbel"/>
                <a:ea typeface="Corbel"/>
                <a:cs typeface="Corbel"/>
                <a:sym typeface="Corbel"/>
              </a:defRPr>
            </a:lvl2pPr>
            <a:lvl3pPr indent="0" lvl="2" marL="914400" marR="0" rtl="0" algn="l">
              <a:spcBef>
                <a:spcPts val="0"/>
              </a:spcBef>
              <a:buNone/>
              <a:defRPr b="0" i="0" sz="1800" u="none" cap="none" strike="noStrike">
                <a:solidFill>
                  <a:schemeClr val="dk1"/>
                </a:solidFill>
                <a:latin typeface="Corbel"/>
                <a:ea typeface="Corbel"/>
                <a:cs typeface="Corbel"/>
                <a:sym typeface="Corbel"/>
              </a:defRPr>
            </a:lvl3pPr>
            <a:lvl4pPr indent="0" lvl="3" marL="1371600" marR="0" rtl="0" algn="l">
              <a:spcBef>
                <a:spcPts val="0"/>
              </a:spcBef>
              <a:buNone/>
              <a:defRPr b="0" i="0" sz="1800" u="none" cap="none" strike="noStrike">
                <a:solidFill>
                  <a:schemeClr val="dk1"/>
                </a:solidFill>
                <a:latin typeface="Corbel"/>
                <a:ea typeface="Corbel"/>
                <a:cs typeface="Corbel"/>
                <a:sym typeface="Corbel"/>
              </a:defRPr>
            </a:lvl4pPr>
            <a:lvl5pPr indent="0" lvl="4" marL="1828800" marR="0" rtl="0" algn="l">
              <a:spcBef>
                <a:spcPts val="0"/>
              </a:spcBef>
              <a:buNone/>
              <a:defRPr b="0" i="0" sz="1800" u="none" cap="none" strike="noStrike">
                <a:solidFill>
                  <a:schemeClr val="dk1"/>
                </a:solidFill>
                <a:latin typeface="Corbel"/>
                <a:ea typeface="Corbel"/>
                <a:cs typeface="Corbel"/>
                <a:sym typeface="Corbel"/>
              </a:defRPr>
            </a:lvl5pPr>
            <a:lvl6pPr indent="0" lvl="5" marL="2286000" marR="0" rtl="0" algn="l">
              <a:spcBef>
                <a:spcPts val="0"/>
              </a:spcBef>
              <a:buNone/>
              <a:defRPr b="0" i="0" sz="1800" u="none" cap="none" strike="noStrike">
                <a:solidFill>
                  <a:schemeClr val="dk1"/>
                </a:solidFill>
                <a:latin typeface="Corbel"/>
                <a:ea typeface="Corbel"/>
                <a:cs typeface="Corbel"/>
                <a:sym typeface="Corbel"/>
              </a:defRPr>
            </a:lvl6pPr>
            <a:lvl7pPr indent="0" lvl="6" marL="2743200" marR="0" rtl="0" algn="l">
              <a:spcBef>
                <a:spcPts val="0"/>
              </a:spcBef>
              <a:buNone/>
              <a:defRPr b="0" i="0" sz="1800" u="none" cap="none" strike="noStrike">
                <a:solidFill>
                  <a:schemeClr val="dk1"/>
                </a:solidFill>
                <a:latin typeface="Corbel"/>
                <a:ea typeface="Corbel"/>
                <a:cs typeface="Corbel"/>
                <a:sym typeface="Corbel"/>
              </a:defRPr>
            </a:lvl7pPr>
            <a:lvl8pPr indent="0" lvl="7" marL="3200400" marR="0" rtl="0" algn="l">
              <a:spcBef>
                <a:spcPts val="0"/>
              </a:spcBef>
              <a:buNone/>
              <a:defRPr b="0" i="0" sz="1800" u="none" cap="none" strike="noStrike">
                <a:solidFill>
                  <a:schemeClr val="dk1"/>
                </a:solidFill>
                <a:latin typeface="Corbel"/>
                <a:ea typeface="Corbel"/>
                <a:cs typeface="Corbel"/>
                <a:sym typeface="Corbel"/>
              </a:defRPr>
            </a:lvl8pPr>
            <a:lvl9pPr indent="0" lvl="8" marL="3657600" marR="0" rtl="0" algn="l">
              <a:spcBef>
                <a:spcPts val="0"/>
              </a:spcBef>
              <a:buNone/>
              <a:defRPr b="0" i="0" sz="1800" u="none" cap="none" strike="noStrike">
                <a:solidFill>
                  <a:schemeClr val="dk1"/>
                </a:solidFill>
                <a:latin typeface="Corbel"/>
                <a:ea typeface="Corbel"/>
                <a:cs typeface="Corbel"/>
                <a:sym typeface="Corbel"/>
              </a:defRPr>
            </a:lvl9pPr>
          </a:lstStyle>
          <a:p/>
        </p:txBody>
      </p:sp>
      <p:sp>
        <p:nvSpPr>
          <p:cNvPr id="76" name="Shape 76"/>
          <p:cNvSpPr txBox="1"/>
          <p:nvPr>
            <p:ph idx="11" type="ftr"/>
          </p:nvPr>
        </p:nvSpPr>
        <p:spPr>
          <a:xfrm>
            <a:off x="3869267" y="6356350"/>
            <a:ext cx="5911517" cy="365125"/>
          </a:xfrm>
          <a:prstGeom prst="rect">
            <a:avLst/>
          </a:prstGeom>
          <a:noFill/>
          <a:ln>
            <a:noFill/>
          </a:ln>
        </p:spPr>
        <p:txBody>
          <a:bodyPr anchorCtr="0" anchor="ctr" bIns="91425" lIns="91425" rIns="91425" tIns="91425"/>
          <a:lstStyle>
            <a:lvl1pPr indent="0" lvl="0" marL="0" marR="0" rtl="0" algn="l">
              <a:spcBef>
                <a:spcPts val="0"/>
              </a:spcBef>
              <a:buNone/>
              <a:defRPr b="0" i="0" sz="1100" u="none" cap="none" strike="noStrike">
                <a:solidFill>
                  <a:srgbClr val="7F7F7F"/>
                </a:solidFill>
                <a:latin typeface="Corbel"/>
                <a:ea typeface="Corbel"/>
                <a:cs typeface="Corbel"/>
                <a:sym typeface="Corbel"/>
              </a:defRPr>
            </a:lvl1pPr>
            <a:lvl2pPr indent="0" lvl="1" marL="457200" marR="0" rtl="0" algn="l">
              <a:spcBef>
                <a:spcPts val="0"/>
              </a:spcBef>
              <a:buNone/>
              <a:defRPr b="0" i="0" sz="1800" u="none" cap="none" strike="noStrike">
                <a:solidFill>
                  <a:schemeClr val="dk1"/>
                </a:solidFill>
                <a:latin typeface="Corbel"/>
                <a:ea typeface="Corbel"/>
                <a:cs typeface="Corbel"/>
                <a:sym typeface="Corbel"/>
              </a:defRPr>
            </a:lvl2pPr>
            <a:lvl3pPr indent="0" lvl="2" marL="914400" marR="0" rtl="0" algn="l">
              <a:spcBef>
                <a:spcPts val="0"/>
              </a:spcBef>
              <a:buNone/>
              <a:defRPr b="0" i="0" sz="1800" u="none" cap="none" strike="noStrike">
                <a:solidFill>
                  <a:schemeClr val="dk1"/>
                </a:solidFill>
                <a:latin typeface="Corbel"/>
                <a:ea typeface="Corbel"/>
                <a:cs typeface="Corbel"/>
                <a:sym typeface="Corbel"/>
              </a:defRPr>
            </a:lvl3pPr>
            <a:lvl4pPr indent="0" lvl="3" marL="1371600" marR="0" rtl="0" algn="l">
              <a:spcBef>
                <a:spcPts val="0"/>
              </a:spcBef>
              <a:buNone/>
              <a:defRPr b="0" i="0" sz="1800" u="none" cap="none" strike="noStrike">
                <a:solidFill>
                  <a:schemeClr val="dk1"/>
                </a:solidFill>
                <a:latin typeface="Corbel"/>
                <a:ea typeface="Corbel"/>
                <a:cs typeface="Corbel"/>
                <a:sym typeface="Corbel"/>
              </a:defRPr>
            </a:lvl4pPr>
            <a:lvl5pPr indent="0" lvl="4" marL="1828800" marR="0" rtl="0" algn="l">
              <a:spcBef>
                <a:spcPts val="0"/>
              </a:spcBef>
              <a:buNone/>
              <a:defRPr b="0" i="0" sz="1800" u="none" cap="none" strike="noStrike">
                <a:solidFill>
                  <a:schemeClr val="dk1"/>
                </a:solidFill>
                <a:latin typeface="Corbel"/>
                <a:ea typeface="Corbel"/>
                <a:cs typeface="Corbel"/>
                <a:sym typeface="Corbel"/>
              </a:defRPr>
            </a:lvl5pPr>
            <a:lvl6pPr indent="0" lvl="5" marL="2286000" marR="0" rtl="0" algn="l">
              <a:spcBef>
                <a:spcPts val="0"/>
              </a:spcBef>
              <a:buNone/>
              <a:defRPr b="0" i="0" sz="1800" u="none" cap="none" strike="noStrike">
                <a:solidFill>
                  <a:schemeClr val="dk1"/>
                </a:solidFill>
                <a:latin typeface="Corbel"/>
                <a:ea typeface="Corbel"/>
                <a:cs typeface="Corbel"/>
                <a:sym typeface="Corbel"/>
              </a:defRPr>
            </a:lvl6pPr>
            <a:lvl7pPr indent="0" lvl="6" marL="2743200" marR="0" rtl="0" algn="l">
              <a:spcBef>
                <a:spcPts val="0"/>
              </a:spcBef>
              <a:buNone/>
              <a:defRPr b="0" i="0" sz="1800" u="none" cap="none" strike="noStrike">
                <a:solidFill>
                  <a:schemeClr val="dk1"/>
                </a:solidFill>
                <a:latin typeface="Corbel"/>
                <a:ea typeface="Corbel"/>
                <a:cs typeface="Corbel"/>
                <a:sym typeface="Corbel"/>
              </a:defRPr>
            </a:lvl7pPr>
            <a:lvl8pPr indent="0" lvl="7" marL="3200400" marR="0" rtl="0" algn="l">
              <a:spcBef>
                <a:spcPts val="0"/>
              </a:spcBef>
              <a:buNone/>
              <a:defRPr b="0" i="0" sz="1800" u="none" cap="none" strike="noStrike">
                <a:solidFill>
                  <a:schemeClr val="dk1"/>
                </a:solidFill>
                <a:latin typeface="Corbel"/>
                <a:ea typeface="Corbel"/>
                <a:cs typeface="Corbel"/>
                <a:sym typeface="Corbel"/>
              </a:defRPr>
            </a:lvl8pPr>
            <a:lvl9pPr indent="0" lvl="8" marL="3657600" marR="0" rtl="0" algn="l">
              <a:spcBef>
                <a:spcPts val="0"/>
              </a:spcBef>
              <a:buNone/>
              <a:defRPr b="0" i="0" sz="1800" u="none" cap="none" strike="noStrike">
                <a:solidFill>
                  <a:schemeClr val="dk1"/>
                </a:solidFill>
                <a:latin typeface="Corbel"/>
                <a:ea typeface="Corbel"/>
                <a:cs typeface="Corbel"/>
                <a:sym typeface="Corbel"/>
              </a:defRPr>
            </a:lvl9pPr>
          </a:lstStyle>
          <a:p/>
        </p:txBody>
      </p:sp>
      <p:sp>
        <p:nvSpPr>
          <p:cNvPr id="77" name="Shape 77"/>
          <p:cNvSpPr txBox="1"/>
          <p:nvPr>
            <p:ph idx="12" type="sldNum"/>
          </p:nvPr>
        </p:nvSpPr>
        <p:spPr>
          <a:xfrm>
            <a:off x="10634135" y="6356350"/>
            <a:ext cx="1530926"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i="0" lang="en-GB" sz="1200" u="none" cap="none" strike="noStrike">
                <a:solidFill>
                  <a:schemeClr val="accent1"/>
                </a:solidFill>
                <a:latin typeface="Corbel"/>
                <a:ea typeface="Corbel"/>
                <a:cs typeface="Corbel"/>
                <a:sym typeface="Corbel"/>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78" name="Shape 78"/>
        <p:cNvGrpSpPr/>
        <p:nvPr/>
      </p:nvGrpSpPr>
      <p:grpSpPr>
        <a:xfrm>
          <a:off x="0" y="0"/>
          <a:ext cx="0" cy="0"/>
          <a:chOff x="0" y="0"/>
          <a:chExt cx="0" cy="0"/>
        </a:xfrm>
      </p:grpSpPr>
      <p:sp>
        <p:nvSpPr>
          <p:cNvPr id="79" name="Shape 79"/>
          <p:cNvSpPr txBox="1"/>
          <p:nvPr>
            <p:ph type="title"/>
          </p:nvPr>
        </p:nvSpPr>
        <p:spPr>
          <a:xfrm rot="5400000">
            <a:off x="-685800" y="2057399"/>
            <a:ext cx="4953000" cy="2819400"/>
          </a:xfrm>
          <a:prstGeom prst="rect">
            <a:avLst/>
          </a:prstGeom>
          <a:noFill/>
          <a:ln>
            <a:noFill/>
          </a:ln>
        </p:spPr>
        <p:txBody>
          <a:bodyPr anchorCtr="0" anchor="ctr" bIns="91425" lIns="91425" rIns="91425" tIns="91425"/>
          <a:lstStyle>
            <a:lvl1pPr indent="0" lvl="0" marL="0" marR="0" rtl="0" algn="l">
              <a:lnSpc>
                <a:spcPct val="90000"/>
              </a:lnSpc>
              <a:spcBef>
                <a:spcPts val="0"/>
              </a:spcBef>
              <a:buClr>
                <a:srgbClr val="FFFFFF"/>
              </a:buClr>
              <a:buFont typeface="Corbel"/>
              <a:buNone/>
              <a:defRPr b="0" i="0" sz="3600" u="none" cap="none" strike="noStrike">
                <a:solidFill>
                  <a:srgbClr val="FFFFFF"/>
                </a:solidFill>
                <a:latin typeface="Corbel"/>
                <a:ea typeface="Corbel"/>
                <a:cs typeface="Corbel"/>
                <a:sym typeface="Corbel"/>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80" name="Shape 80"/>
          <p:cNvSpPr txBox="1"/>
          <p:nvPr>
            <p:ph idx="1" type="body"/>
          </p:nvPr>
        </p:nvSpPr>
        <p:spPr>
          <a:xfrm rot="5400000">
            <a:off x="4965191" y="-228600"/>
            <a:ext cx="5120639" cy="7315200"/>
          </a:xfrm>
          <a:prstGeom prst="rect">
            <a:avLst/>
          </a:prstGeom>
          <a:noFill/>
          <a:ln>
            <a:noFill/>
          </a:ln>
        </p:spPr>
        <p:txBody>
          <a:bodyPr anchorCtr="0" anchor="t" bIns="91425" lIns="91425" rIns="91425" tIns="91425"/>
          <a:lstStyle>
            <a:lvl1pPr indent="-55879" lvl="0" marL="182880" marR="0" rtl="0" algn="l">
              <a:lnSpc>
                <a:spcPct val="90000"/>
              </a:lnSpc>
              <a:spcBef>
                <a:spcPts val="1200"/>
              </a:spcBef>
              <a:buClr>
                <a:schemeClr val="accent1"/>
              </a:buClr>
              <a:buSzPct val="100000"/>
              <a:buFont typeface="Noto Sans Symbols"/>
              <a:buChar char="⚫"/>
              <a:defRPr b="0" i="0" sz="2000" u="none" cap="none" strike="noStrike">
                <a:solidFill>
                  <a:srgbClr val="595959"/>
                </a:solidFill>
                <a:latin typeface="Corbel"/>
                <a:ea typeface="Corbel"/>
                <a:cs typeface="Corbel"/>
                <a:sym typeface="Corbel"/>
              </a:defRPr>
            </a:lvl1pPr>
            <a:lvl2pPr indent="-76200" lvl="1" marL="685800" marR="0" rtl="0" algn="l">
              <a:lnSpc>
                <a:spcPct val="90000"/>
              </a:lnSpc>
              <a:spcBef>
                <a:spcPts val="250"/>
              </a:spcBef>
              <a:spcAft>
                <a:spcPts val="250"/>
              </a:spcAft>
              <a:buClr>
                <a:schemeClr val="accent1"/>
              </a:buClr>
              <a:buSzPct val="100000"/>
              <a:buFont typeface="Noto Sans Symbols"/>
              <a:buChar char="⚫"/>
              <a:defRPr b="0" i="0" sz="1800" u="none" cap="none" strike="noStrike">
                <a:solidFill>
                  <a:srgbClr val="595959"/>
                </a:solidFill>
                <a:latin typeface="Corbel"/>
                <a:ea typeface="Corbel"/>
                <a:cs typeface="Corbel"/>
                <a:sym typeface="Corbel"/>
              </a:defRPr>
            </a:lvl2pPr>
            <a:lvl3pPr indent="-88900" lvl="2" marL="1143000" marR="0" rtl="0" algn="l">
              <a:lnSpc>
                <a:spcPct val="90000"/>
              </a:lnSpc>
              <a:spcBef>
                <a:spcPts val="250"/>
              </a:spcBef>
              <a:spcAft>
                <a:spcPts val="250"/>
              </a:spcAft>
              <a:buClr>
                <a:schemeClr val="accent1"/>
              </a:buClr>
              <a:buSzPct val="100000"/>
              <a:buFont typeface="Noto Sans Symbols"/>
              <a:buChar char="⚫"/>
              <a:defRPr b="0" i="0" sz="1600" u="none" cap="none" strike="noStrike">
                <a:solidFill>
                  <a:srgbClr val="595959"/>
                </a:solidFill>
                <a:latin typeface="Corbel"/>
                <a:ea typeface="Corbel"/>
                <a:cs typeface="Corbel"/>
                <a:sym typeface="Corbel"/>
              </a:defRPr>
            </a:lvl3pPr>
            <a:lvl4pPr indent="-101600" lvl="3" marL="16002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4pPr>
            <a:lvl5pPr indent="-101600" lvl="4" marL="20574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5pPr>
            <a:lvl6pPr indent="-139700" lvl="5" marL="25146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6pPr>
            <a:lvl7pPr indent="-139700" lvl="6" marL="29718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7pPr>
            <a:lvl8pPr indent="-139700" lvl="7" marL="34290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8pPr>
            <a:lvl9pPr indent="-139700" lvl="8" marL="38862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9pPr>
          </a:lstStyle>
          <a:p/>
        </p:txBody>
      </p:sp>
      <p:sp>
        <p:nvSpPr>
          <p:cNvPr id="81" name="Shape 81"/>
          <p:cNvSpPr txBox="1"/>
          <p:nvPr>
            <p:ph idx="10" type="dt"/>
          </p:nvPr>
        </p:nvSpPr>
        <p:spPr>
          <a:xfrm>
            <a:off x="262464"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100" u="none" cap="none" strike="noStrike">
                <a:solidFill>
                  <a:srgbClr val="7F7F7F"/>
                </a:solidFill>
                <a:latin typeface="Corbel"/>
                <a:ea typeface="Corbel"/>
                <a:cs typeface="Corbel"/>
                <a:sym typeface="Corbel"/>
              </a:defRPr>
            </a:lvl1pPr>
            <a:lvl2pPr indent="0" lvl="1" marL="457200" marR="0" rtl="0" algn="l">
              <a:spcBef>
                <a:spcPts val="0"/>
              </a:spcBef>
              <a:buNone/>
              <a:defRPr b="0" i="0" sz="1800" u="none" cap="none" strike="noStrike">
                <a:solidFill>
                  <a:schemeClr val="dk1"/>
                </a:solidFill>
                <a:latin typeface="Corbel"/>
                <a:ea typeface="Corbel"/>
                <a:cs typeface="Corbel"/>
                <a:sym typeface="Corbel"/>
              </a:defRPr>
            </a:lvl2pPr>
            <a:lvl3pPr indent="0" lvl="2" marL="914400" marR="0" rtl="0" algn="l">
              <a:spcBef>
                <a:spcPts val="0"/>
              </a:spcBef>
              <a:buNone/>
              <a:defRPr b="0" i="0" sz="1800" u="none" cap="none" strike="noStrike">
                <a:solidFill>
                  <a:schemeClr val="dk1"/>
                </a:solidFill>
                <a:latin typeface="Corbel"/>
                <a:ea typeface="Corbel"/>
                <a:cs typeface="Corbel"/>
                <a:sym typeface="Corbel"/>
              </a:defRPr>
            </a:lvl3pPr>
            <a:lvl4pPr indent="0" lvl="3" marL="1371600" marR="0" rtl="0" algn="l">
              <a:spcBef>
                <a:spcPts val="0"/>
              </a:spcBef>
              <a:buNone/>
              <a:defRPr b="0" i="0" sz="1800" u="none" cap="none" strike="noStrike">
                <a:solidFill>
                  <a:schemeClr val="dk1"/>
                </a:solidFill>
                <a:latin typeface="Corbel"/>
                <a:ea typeface="Corbel"/>
                <a:cs typeface="Corbel"/>
                <a:sym typeface="Corbel"/>
              </a:defRPr>
            </a:lvl4pPr>
            <a:lvl5pPr indent="0" lvl="4" marL="1828800" marR="0" rtl="0" algn="l">
              <a:spcBef>
                <a:spcPts val="0"/>
              </a:spcBef>
              <a:buNone/>
              <a:defRPr b="0" i="0" sz="1800" u="none" cap="none" strike="noStrike">
                <a:solidFill>
                  <a:schemeClr val="dk1"/>
                </a:solidFill>
                <a:latin typeface="Corbel"/>
                <a:ea typeface="Corbel"/>
                <a:cs typeface="Corbel"/>
                <a:sym typeface="Corbel"/>
              </a:defRPr>
            </a:lvl5pPr>
            <a:lvl6pPr indent="0" lvl="5" marL="2286000" marR="0" rtl="0" algn="l">
              <a:spcBef>
                <a:spcPts val="0"/>
              </a:spcBef>
              <a:buNone/>
              <a:defRPr b="0" i="0" sz="1800" u="none" cap="none" strike="noStrike">
                <a:solidFill>
                  <a:schemeClr val="dk1"/>
                </a:solidFill>
                <a:latin typeface="Corbel"/>
                <a:ea typeface="Corbel"/>
                <a:cs typeface="Corbel"/>
                <a:sym typeface="Corbel"/>
              </a:defRPr>
            </a:lvl6pPr>
            <a:lvl7pPr indent="0" lvl="6" marL="2743200" marR="0" rtl="0" algn="l">
              <a:spcBef>
                <a:spcPts val="0"/>
              </a:spcBef>
              <a:buNone/>
              <a:defRPr b="0" i="0" sz="1800" u="none" cap="none" strike="noStrike">
                <a:solidFill>
                  <a:schemeClr val="dk1"/>
                </a:solidFill>
                <a:latin typeface="Corbel"/>
                <a:ea typeface="Corbel"/>
                <a:cs typeface="Corbel"/>
                <a:sym typeface="Corbel"/>
              </a:defRPr>
            </a:lvl7pPr>
            <a:lvl8pPr indent="0" lvl="7" marL="3200400" marR="0" rtl="0" algn="l">
              <a:spcBef>
                <a:spcPts val="0"/>
              </a:spcBef>
              <a:buNone/>
              <a:defRPr b="0" i="0" sz="1800" u="none" cap="none" strike="noStrike">
                <a:solidFill>
                  <a:schemeClr val="dk1"/>
                </a:solidFill>
                <a:latin typeface="Corbel"/>
                <a:ea typeface="Corbel"/>
                <a:cs typeface="Corbel"/>
                <a:sym typeface="Corbel"/>
              </a:defRPr>
            </a:lvl8pPr>
            <a:lvl9pPr indent="0" lvl="8" marL="3657600" marR="0" rtl="0" algn="l">
              <a:spcBef>
                <a:spcPts val="0"/>
              </a:spcBef>
              <a:buNone/>
              <a:defRPr b="0" i="0" sz="1800" u="none" cap="none" strike="noStrike">
                <a:solidFill>
                  <a:schemeClr val="dk1"/>
                </a:solidFill>
                <a:latin typeface="Corbel"/>
                <a:ea typeface="Corbel"/>
                <a:cs typeface="Corbel"/>
                <a:sym typeface="Corbel"/>
              </a:defRPr>
            </a:lvl9pPr>
          </a:lstStyle>
          <a:p/>
        </p:txBody>
      </p:sp>
      <p:sp>
        <p:nvSpPr>
          <p:cNvPr id="82" name="Shape 82"/>
          <p:cNvSpPr txBox="1"/>
          <p:nvPr>
            <p:ph idx="11" type="ftr"/>
          </p:nvPr>
        </p:nvSpPr>
        <p:spPr>
          <a:xfrm>
            <a:off x="3869267" y="6356350"/>
            <a:ext cx="5911517" cy="365125"/>
          </a:xfrm>
          <a:prstGeom prst="rect">
            <a:avLst/>
          </a:prstGeom>
          <a:noFill/>
          <a:ln>
            <a:noFill/>
          </a:ln>
        </p:spPr>
        <p:txBody>
          <a:bodyPr anchorCtr="0" anchor="ctr" bIns="91425" lIns="91425" rIns="91425" tIns="91425"/>
          <a:lstStyle>
            <a:lvl1pPr indent="0" lvl="0" marL="0" marR="0" rtl="0" algn="l">
              <a:spcBef>
                <a:spcPts val="0"/>
              </a:spcBef>
              <a:buNone/>
              <a:defRPr b="0" i="0" sz="1100" u="none" cap="none" strike="noStrike">
                <a:solidFill>
                  <a:srgbClr val="7F7F7F"/>
                </a:solidFill>
                <a:latin typeface="Corbel"/>
                <a:ea typeface="Corbel"/>
                <a:cs typeface="Corbel"/>
                <a:sym typeface="Corbel"/>
              </a:defRPr>
            </a:lvl1pPr>
            <a:lvl2pPr indent="0" lvl="1" marL="457200" marR="0" rtl="0" algn="l">
              <a:spcBef>
                <a:spcPts val="0"/>
              </a:spcBef>
              <a:buNone/>
              <a:defRPr b="0" i="0" sz="1800" u="none" cap="none" strike="noStrike">
                <a:solidFill>
                  <a:schemeClr val="dk1"/>
                </a:solidFill>
                <a:latin typeface="Corbel"/>
                <a:ea typeface="Corbel"/>
                <a:cs typeface="Corbel"/>
                <a:sym typeface="Corbel"/>
              </a:defRPr>
            </a:lvl2pPr>
            <a:lvl3pPr indent="0" lvl="2" marL="914400" marR="0" rtl="0" algn="l">
              <a:spcBef>
                <a:spcPts val="0"/>
              </a:spcBef>
              <a:buNone/>
              <a:defRPr b="0" i="0" sz="1800" u="none" cap="none" strike="noStrike">
                <a:solidFill>
                  <a:schemeClr val="dk1"/>
                </a:solidFill>
                <a:latin typeface="Corbel"/>
                <a:ea typeface="Corbel"/>
                <a:cs typeface="Corbel"/>
                <a:sym typeface="Corbel"/>
              </a:defRPr>
            </a:lvl3pPr>
            <a:lvl4pPr indent="0" lvl="3" marL="1371600" marR="0" rtl="0" algn="l">
              <a:spcBef>
                <a:spcPts val="0"/>
              </a:spcBef>
              <a:buNone/>
              <a:defRPr b="0" i="0" sz="1800" u="none" cap="none" strike="noStrike">
                <a:solidFill>
                  <a:schemeClr val="dk1"/>
                </a:solidFill>
                <a:latin typeface="Corbel"/>
                <a:ea typeface="Corbel"/>
                <a:cs typeface="Corbel"/>
                <a:sym typeface="Corbel"/>
              </a:defRPr>
            </a:lvl4pPr>
            <a:lvl5pPr indent="0" lvl="4" marL="1828800" marR="0" rtl="0" algn="l">
              <a:spcBef>
                <a:spcPts val="0"/>
              </a:spcBef>
              <a:buNone/>
              <a:defRPr b="0" i="0" sz="1800" u="none" cap="none" strike="noStrike">
                <a:solidFill>
                  <a:schemeClr val="dk1"/>
                </a:solidFill>
                <a:latin typeface="Corbel"/>
                <a:ea typeface="Corbel"/>
                <a:cs typeface="Corbel"/>
                <a:sym typeface="Corbel"/>
              </a:defRPr>
            </a:lvl5pPr>
            <a:lvl6pPr indent="0" lvl="5" marL="2286000" marR="0" rtl="0" algn="l">
              <a:spcBef>
                <a:spcPts val="0"/>
              </a:spcBef>
              <a:buNone/>
              <a:defRPr b="0" i="0" sz="1800" u="none" cap="none" strike="noStrike">
                <a:solidFill>
                  <a:schemeClr val="dk1"/>
                </a:solidFill>
                <a:latin typeface="Corbel"/>
                <a:ea typeface="Corbel"/>
                <a:cs typeface="Corbel"/>
                <a:sym typeface="Corbel"/>
              </a:defRPr>
            </a:lvl6pPr>
            <a:lvl7pPr indent="0" lvl="6" marL="2743200" marR="0" rtl="0" algn="l">
              <a:spcBef>
                <a:spcPts val="0"/>
              </a:spcBef>
              <a:buNone/>
              <a:defRPr b="0" i="0" sz="1800" u="none" cap="none" strike="noStrike">
                <a:solidFill>
                  <a:schemeClr val="dk1"/>
                </a:solidFill>
                <a:latin typeface="Corbel"/>
                <a:ea typeface="Corbel"/>
                <a:cs typeface="Corbel"/>
                <a:sym typeface="Corbel"/>
              </a:defRPr>
            </a:lvl7pPr>
            <a:lvl8pPr indent="0" lvl="7" marL="3200400" marR="0" rtl="0" algn="l">
              <a:spcBef>
                <a:spcPts val="0"/>
              </a:spcBef>
              <a:buNone/>
              <a:defRPr b="0" i="0" sz="1800" u="none" cap="none" strike="noStrike">
                <a:solidFill>
                  <a:schemeClr val="dk1"/>
                </a:solidFill>
                <a:latin typeface="Corbel"/>
                <a:ea typeface="Corbel"/>
                <a:cs typeface="Corbel"/>
                <a:sym typeface="Corbel"/>
              </a:defRPr>
            </a:lvl8pPr>
            <a:lvl9pPr indent="0" lvl="8" marL="3657600" marR="0" rtl="0" algn="l">
              <a:spcBef>
                <a:spcPts val="0"/>
              </a:spcBef>
              <a:buNone/>
              <a:defRPr b="0" i="0" sz="1800" u="none" cap="none" strike="noStrike">
                <a:solidFill>
                  <a:schemeClr val="dk1"/>
                </a:solidFill>
                <a:latin typeface="Corbel"/>
                <a:ea typeface="Corbel"/>
                <a:cs typeface="Corbel"/>
                <a:sym typeface="Corbel"/>
              </a:defRPr>
            </a:lvl9pPr>
          </a:lstStyle>
          <a:p/>
        </p:txBody>
      </p:sp>
      <p:sp>
        <p:nvSpPr>
          <p:cNvPr id="83" name="Shape 83"/>
          <p:cNvSpPr txBox="1"/>
          <p:nvPr>
            <p:ph idx="12" type="sldNum"/>
          </p:nvPr>
        </p:nvSpPr>
        <p:spPr>
          <a:xfrm>
            <a:off x="10634135" y="6356350"/>
            <a:ext cx="1530926"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i="0" lang="en-GB" sz="1200" u="none" cap="none" strike="noStrike">
                <a:solidFill>
                  <a:schemeClr val="accent1"/>
                </a:solidFill>
                <a:latin typeface="Corbel"/>
                <a:ea typeface="Corbel"/>
                <a:cs typeface="Corbel"/>
                <a:sym typeface="Corbel"/>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21" name="Shape 21"/>
        <p:cNvGrpSpPr/>
        <p:nvPr/>
      </p:nvGrpSpPr>
      <p:grpSpPr>
        <a:xfrm>
          <a:off x="0" y="0"/>
          <a:ext cx="0" cy="0"/>
          <a:chOff x="0" y="0"/>
          <a:chExt cx="0" cy="0"/>
        </a:xfrm>
      </p:grpSpPr>
      <p:sp>
        <p:nvSpPr>
          <p:cNvPr id="22" name="Shape 22"/>
          <p:cNvSpPr txBox="1"/>
          <p:nvPr>
            <p:ph type="title"/>
          </p:nvPr>
        </p:nvSpPr>
        <p:spPr>
          <a:xfrm>
            <a:off x="252918" y="1123837"/>
            <a:ext cx="2947481" cy="4601182"/>
          </a:xfrm>
          <a:prstGeom prst="rect">
            <a:avLst/>
          </a:prstGeom>
          <a:noFill/>
          <a:ln>
            <a:noFill/>
          </a:ln>
        </p:spPr>
        <p:txBody>
          <a:bodyPr anchorCtr="0" anchor="ctr" bIns="91425" lIns="91425" rIns="91425" tIns="91425"/>
          <a:lstStyle>
            <a:lvl1pPr indent="0" lvl="0" marL="0" marR="0" rtl="0" algn="l">
              <a:lnSpc>
                <a:spcPct val="90000"/>
              </a:lnSpc>
              <a:spcBef>
                <a:spcPts val="0"/>
              </a:spcBef>
              <a:buClr>
                <a:srgbClr val="FFFFFF"/>
              </a:buClr>
              <a:buFont typeface="Corbel"/>
              <a:buNone/>
              <a:defRPr b="0" i="0" sz="3600" u="none" cap="none" strike="noStrike">
                <a:solidFill>
                  <a:srgbClr val="FFFFFF"/>
                </a:solidFill>
                <a:latin typeface="Corbel"/>
                <a:ea typeface="Corbel"/>
                <a:cs typeface="Corbel"/>
                <a:sym typeface="Corbel"/>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3" name="Shape 23"/>
          <p:cNvSpPr txBox="1"/>
          <p:nvPr>
            <p:ph idx="1" type="body"/>
          </p:nvPr>
        </p:nvSpPr>
        <p:spPr>
          <a:xfrm>
            <a:off x="3869267" y="864108"/>
            <a:ext cx="7315200" cy="5120639"/>
          </a:xfrm>
          <a:prstGeom prst="rect">
            <a:avLst/>
          </a:prstGeom>
          <a:noFill/>
          <a:ln>
            <a:noFill/>
          </a:ln>
        </p:spPr>
        <p:txBody>
          <a:bodyPr anchorCtr="0" anchor="ctr" bIns="91425" lIns="91425" rIns="91425" tIns="91425"/>
          <a:lstStyle>
            <a:lvl1pPr indent="-55879" lvl="0" marL="182880" marR="0" rtl="0" algn="l">
              <a:lnSpc>
                <a:spcPct val="90000"/>
              </a:lnSpc>
              <a:spcBef>
                <a:spcPts val="1200"/>
              </a:spcBef>
              <a:buClr>
                <a:schemeClr val="accent1"/>
              </a:buClr>
              <a:buSzPct val="100000"/>
              <a:buFont typeface="Noto Sans Symbols"/>
              <a:buChar char="⚫"/>
              <a:defRPr b="0" i="0" sz="2000" u="none" cap="none" strike="noStrike">
                <a:solidFill>
                  <a:srgbClr val="595959"/>
                </a:solidFill>
                <a:latin typeface="Corbel"/>
                <a:ea typeface="Corbel"/>
                <a:cs typeface="Corbel"/>
                <a:sym typeface="Corbel"/>
              </a:defRPr>
            </a:lvl1pPr>
            <a:lvl2pPr indent="-76200" lvl="1" marL="685800" marR="0" rtl="0" algn="l">
              <a:lnSpc>
                <a:spcPct val="90000"/>
              </a:lnSpc>
              <a:spcBef>
                <a:spcPts val="250"/>
              </a:spcBef>
              <a:spcAft>
                <a:spcPts val="250"/>
              </a:spcAft>
              <a:buClr>
                <a:schemeClr val="accent1"/>
              </a:buClr>
              <a:buSzPct val="100000"/>
              <a:buFont typeface="Noto Sans Symbols"/>
              <a:buChar char="⚫"/>
              <a:defRPr b="0" i="0" sz="1800" u="none" cap="none" strike="noStrike">
                <a:solidFill>
                  <a:srgbClr val="595959"/>
                </a:solidFill>
                <a:latin typeface="Corbel"/>
                <a:ea typeface="Corbel"/>
                <a:cs typeface="Corbel"/>
                <a:sym typeface="Corbel"/>
              </a:defRPr>
            </a:lvl2pPr>
            <a:lvl3pPr indent="-88900" lvl="2" marL="1143000" marR="0" rtl="0" algn="l">
              <a:lnSpc>
                <a:spcPct val="90000"/>
              </a:lnSpc>
              <a:spcBef>
                <a:spcPts val="250"/>
              </a:spcBef>
              <a:spcAft>
                <a:spcPts val="250"/>
              </a:spcAft>
              <a:buClr>
                <a:schemeClr val="accent1"/>
              </a:buClr>
              <a:buSzPct val="100000"/>
              <a:buFont typeface="Noto Sans Symbols"/>
              <a:buChar char="⚫"/>
              <a:defRPr b="0" i="0" sz="1600" u="none" cap="none" strike="noStrike">
                <a:solidFill>
                  <a:srgbClr val="595959"/>
                </a:solidFill>
                <a:latin typeface="Corbel"/>
                <a:ea typeface="Corbel"/>
                <a:cs typeface="Corbel"/>
                <a:sym typeface="Corbel"/>
              </a:defRPr>
            </a:lvl3pPr>
            <a:lvl4pPr indent="-101600" lvl="3" marL="16002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4pPr>
            <a:lvl5pPr indent="-101600" lvl="4" marL="20574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5pPr>
            <a:lvl6pPr indent="-139700" lvl="5" marL="25146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6pPr>
            <a:lvl7pPr indent="-139700" lvl="6" marL="29718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7pPr>
            <a:lvl8pPr indent="-139700" lvl="7" marL="34290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8pPr>
            <a:lvl9pPr indent="-139700" lvl="8" marL="38862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9pPr>
          </a:lstStyle>
          <a:p/>
        </p:txBody>
      </p:sp>
      <p:sp>
        <p:nvSpPr>
          <p:cNvPr id="24" name="Shape 24"/>
          <p:cNvSpPr txBox="1"/>
          <p:nvPr>
            <p:ph idx="10" type="dt"/>
          </p:nvPr>
        </p:nvSpPr>
        <p:spPr>
          <a:xfrm>
            <a:off x="262464"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100" u="none" cap="none" strike="noStrike">
                <a:solidFill>
                  <a:srgbClr val="7F7F7F"/>
                </a:solidFill>
                <a:latin typeface="Corbel"/>
                <a:ea typeface="Corbel"/>
                <a:cs typeface="Corbel"/>
                <a:sym typeface="Corbel"/>
              </a:defRPr>
            </a:lvl1pPr>
            <a:lvl2pPr indent="0" lvl="1" marL="457200" marR="0" rtl="0" algn="l">
              <a:spcBef>
                <a:spcPts val="0"/>
              </a:spcBef>
              <a:buNone/>
              <a:defRPr b="0" i="0" sz="1800" u="none" cap="none" strike="noStrike">
                <a:solidFill>
                  <a:schemeClr val="dk1"/>
                </a:solidFill>
                <a:latin typeface="Corbel"/>
                <a:ea typeface="Corbel"/>
                <a:cs typeface="Corbel"/>
                <a:sym typeface="Corbel"/>
              </a:defRPr>
            </a:lvl2pPr>
            <a:lvl3pPr indent="0" lvl="2" marL="914400" marR="0" rtl="0" algn="l">
              <a:spcBef>
                <a:spcPts val="0"/>
              </a:spcBef>
              <a:buNone/>
              <a:defRPr b="0" i="0" sz="1800" u="none" cap="none" strike="noStrike">
                <a:solidFill>
                  <a:schemeClr val="dk1"/>
                </a:solidFill>
                <a:latin typeface="Corbel"/>
                <a:ea typeface="Corbel"/>
                <a:cs typeface="Corbel"/>
                <a:sym typeface="Corbel"/>
              </a:defRPr>
            </a:lvl3pPr>
            <a:lvl4pPr indent="0" lvl="3" marL="1371600" marR="0" rtl="0" algn="l">
              <a:spcBef>
                <a:spcPts val="0"/>
              </a:spcBef>
              <a:buNone/>
              <a:defRPr b="0" i="0" sz="1800" u="none" cap="none" strike="noStrike">
                <a:solidFill>
                  <a:schemeClr val="dk1"/>
                </a:solidFill>
                <a:latin typeface="Corbel"/>
                <a:ea typeface="Corbel"/>
                <a:cs typeface="Corbel"/>
                <a:sym typeface="Corbel"/>
              </a:defRPr>
            </a:lvl4pPr>
            <a:lvl5pPr indent="0" lvl="4" marL="1828800" marR="0" rtl="0" algn="l">
              <a:spcBef>
                <a:spcPts val="0"/>
              </a:spcBef>
              <a:buNone/>
              <a:defRPr b="0" i="0" sz="1800" u="none" cap="none" strike="noStrike">
                <a:solidFill>
                  <a:schemeClr val="dk1"/>
                </a:solidFill>
                <a:latin typeface="Corbel"/>
                <a:ea typeface="Corbel"/>
                <a:cs typeface="Corbel"/>
                <a:sym typeface="Corbel"/>
              </a:defRPr>
            </a:lvl5pPr>
            <a:lvl6pPr indent="0" lvl="5" marL="2286000" marR="0" rtl="0" algn="l">
              <a:spcBef>
                <a:spcPts val="0"/>
              </a:spcBef>
              <a:buNone/>
              <a:defRPr b="0" i="0" sz="1800" u="none" cap="none" strike="noStrike">
                <a:solidFill>
                  <a:schemeClr val="dk1"/>
                </a:solidFill>
                <a:latin typeface="Corbel"/>
                <a:ea typeface="Corbel"/>
                <a:cs typeface="Corbel"/>
                <a:sym typeface="Corbel"/>
              </a:defRPr>
            </a:lvl6pPr>
            <a:lvl7pPr indent="0" lvl="6" marL="2743200" marR="0" rtl="0" algn="l">
              <a:spcBef>
                <a:spcPts val="0"/>
              </a:spcBef>
              <a:buNone/>
              <a:defRPr b="0" i="0" sz="1800" u="none" cap="none" strike="noStrike">
                <a:solidFill>
                  <a:schemeClr val="dk1"/>
                </a:solidFill>
                <a:latin typeface="Corbel"/>
                <a:ea typeface="Corbel"/>
                <a:cs typeface="Corbel"/>
                <a:sym typeface="Corbel"/>
              </a:defRPr>
            </a:lvl7pPr>
            <a:lvl8pPr indent="0" lvl="7" marL="3200400" marR="0" rtl="0" algn="l">
              <a:spcBef>
                <a:spcPts val="0"/>
              </a:spcBef>
              <a:buNone/>
              <a:defRPr b="0" i="0" sz="1800" u="none" cap="none" strike="noStrike">
                <a:solidFill>
                  <a:schemeClr val="dk1"/>
                </a:solidFill>
                <a:latin typeface="Corbel"/>
                <a:ea typeface="Corbel"/>
                <a:cs typeface="Corbel"/>
                <a:sym typeface="Corbel"/>
              </a:defRPr>
            </a:lvl8pPr>
            <a:lvl9pPr indent="0" lvl="8" marL="3657600" marR="0" rtl="0" algn="l">
              <a:spcBef>
                <a:spcPts val="0"/>
              </a:spcBef>
              <a:buNone/>
              <a:defRPr b="0" i="0" sz="1800" u="none" cap="none" strike="noStrike">
                <a:solidFill>
                  <a:schemeClr val="dk1"/>
                </a:solidFill>
                <a:latin typeface="Corbel"/>
                <a:ea typeface="Corbel"/>
                <a:cs typeface="Corbel"/>
                <a:sym typeface="Corbel"/>
              </a:defRPr>
            </a:lvl9pPr>
          </a:lstStyle>
          <a:p/>
        </p:txBody>
      </p:sp>
      <p:sp>
        <p:nvSpPr>
          <p:cNvPr id="25" name="Shape 25"/>
          <p:cNvSpPr txBox="1"/>
          <p:nvPr>
            <p:ph idx="11" type="ftr"/>
          </p:nvPr>
        </p:nvSpPr>
        <p:spPr>
          <a:xfrm>
            <a:off x="3869267" y="6356350"/>
            <a:ext cx="5911517" cy="365125"/>
          </a:xfrm>
          <a:prstGeom prst="rect">
            <a:avLst/>
          </a:prstGeom>
          <a:noFill/>
          <a:ln>
            <a:noFill/>
          </a:ln>
        </p:spPr>
        <p:txBody>
          <a:bodyPr anchorCtr="0" anchor="ctr" bIns="91425" lIns="91425" rIns="91425" tIns="91425"/>
          <a:lstStyle>
            <a:lvl1pPr indent="0" lvl="0" marL="0" marR="0" rtl="0" algn="l">
              <a:spcBef>
                <a:spcPts val="0"/>
              </a:spcBef>
              <a:buNone/>
              <a:defRPr b="0" i="0" sz="1100" u="none" cap="none" strike="noStrike">
                <a:solidFill>
                  <a:srgbClr val="7F7F7F"/>
                </a:solidFill>
                <a:latin typeface="Corbel"/>
                <a:ea typeface="Corbel"/>
                <a:cs typeface="Corbel"/>
                <a:sym typeface="Corbel"/>
              </a:defRPr>
            </a:lvl1pPr>
            <a:lvl2pPr indent="0" lvl="1" marL="457200" marR="0" rtl="0" algn="l">
              <a:spcBef>
                <a:spcPts val="0"/>
              </a:spcBef>
              <a:buNone/>
              <a:defRPr b="0" i="0" sz="1800" u="none" cap="none" strike="noStrike">
                <a:solidFill>
                  <a:schemeClr val="dk1"/>
                </a:solidFill>
                <a:latin typeface="Corbel"/>
                <a:ea typeface="Corbel"/>
                <a:cs typeface="Corbel"/>
                <a:sym typeface="Corbel"/>
              </a:defRPr>
            </a:lvl2pPr>
            <a:lvl3pPr indent="0" lvl="2" marL="914400" marR="0" rtl="0" algn="l">
              <a:spcBef>
                <a:spcPts val="0"/>
              </a:spcBef>
              <a:buNone/>
              <a:defRPr b="0" i="0" sz="1800" u="none" cap="none" strike="noStrike">
                <a:solidFill>
                  <a:schemeClr val="dk1"/>
                </a:solidFill>
                <a:latin typeface="Corbel"/>
                <a:ea typeface="Corbel"/>
                <a:cs typeface="Corbel"/>
                <a:sym typeface="Corbel"/>
              </a:defRPr>
            </a:lvl3pPr>
            <a:lvl4pPr indent="0" lvl="3" marL="1371600" marR="0" rtl="0" algn="l">
              <a:spcBef>
                <a:spcPts val="0"/>
              </a:spcBef>
              <a:buNone/>
              <a:defRPr b="0" i="0" sz="1800" u="none" cap="none" strike="noStrike">
                <a:solidFill>
                  <a:schemeClr val="dk1"/>
                </a:solidFill>
                <a:latin typeface="Corbel"/>
                <a:ea typeface="Corbel"/>
                <a:cs typeface="Corbel"/>
                <a:sym typeface="Corbel"/>
              </a:defRPr>
            </a:lvl4pPr>
            <a:lvl5pPr indent="0" lvl="4" marL="1828800" marR="0" rtl="0" algn="l">
              <a:spcBef>
                <a:spcPts val="0"/>
              </a:spcBef>
              <a:buNone/>
              <a:defRPr b="0" i="0" sz="1800" u="none" cap="none" strike="noStrike">
                <a:solidFill>
                  <a:schemeClr val="dk1"/>
                </a:solidFill>
                <a:latin typeface="Corbel"/>
                <a:ea typeface="Corbel"/>
                <a:cs typeface="Corbel"/>
                <a:sym typeface="Corbel"/>
              </a:defRPr>
            </a:lvl5pPr>
            <a:lvl6pPr indent="0" lvl="5" marL="2286000" marR="0" rtl="0" algn="l">
              <a:spcBef>
                <a:spcPts val="0"/>
              </a:spcBef>
              <a:buNone/>
              <a:defRPr b="0" i="0" sz="1800" u="none" cap="none" strike="noStrike">
                <a:solidFill>
                  <a:schemeClr val="dk1"/>
                </a:solidFill>
                <a:latin typeface="Corbel"/>
                <a:ea typeface="Corbel"/>
                <a:cs typeface="Corbel"/>
                <a:sym typeface="Corbel"/>
              </a:defRPr>
            </a:lvl6pPr>
            <a:lvl7pPr indent="0" lvl="6" marL="2743200" marR="0" rtl="0" algn="l">
              <a:spcBef>
                <a:spcPts val="0"/>
              </a:spcBef>
              <a:buNone/>
              <a:defRPr b="0" i="0" sz="1800" u="none" cap="none" strike="noStrike">
                <a:solidFill>
                  <a:schemeClr val="dk1"/>
                </a:solidFill>
                <a:latin typeface="Corbel"/>
                <a:ea typeface="Corbel"/>
                <a:cs typeface="Corbel"/>
                <a:sym typeface="Corbel"/>
              </a:defRPr>
            </a:lvl7pPr>
            <a:lvl8pPr indent="0" lvl="7" marL="3200400" marR="0" rtl="0" algn="l">
              <a:spcBef>
                <a:spcPts val="0"/>
              </a:spcBef>
              <a:buNone/>
              <a:defRPr b="0" i="0" sz="1800" u="none" cap="none" strike="noStrike">
                <a:solidFill>
                  <a:schemeClr val="dk1"/>
                </a:solidFill>
                <a:latin typeface="Corbel"/>
                <a:ea typeface="Corbel"/>
                <a:cs typeface="Corbel"/>
                <a:sym typeface="Corbel"/>
              </a:defRPr>
            </a:lvl8pPr>
            <a:lvl9pPr indent="0" lvl="8" marL="3657600" marR="0" rtl="0" algn="l">
              <a:spcBef>
                <a:spcPts val="0"/>
              </a:spcBef>
              <a:buNone/>
              <a:defRPr b="0" i="0" sz="1800" u="none" cap="none" strike="noStrike">
                <a:solidFill>
                  <a:schemeClr val="dk1"/>
                </a:solidFill>
                <a:latin typeface="Corbel"/>
                <a:ea typeface="Corbel"/>
                <a:cs typeface="Corbel"/>
                <a:sym typeface="Corbel"/>
              </a:defRPr>
            </a:lvl9pPr>
          </a:lstStyle>
          <a:p/>
        </p:txBody>
      </p:sp>
      <p:sp>
        <p:nvSpPr>
          <p:cNvPr id="26" name="Shape 26"/>
          <p:cNvSpPr txBox="1"/>
          <p:nvPr>
            <p:ph idx="12" type="sldNum"/>
          </p:nvPr>
        </p:nvSpPr>
        <p:spPr>
          <a:xfrm>
            <a:off x="10634135" y="6356350"/>
            <a:ext cx="1530926"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i="0" lang="en-GB" sz="1200" u="none" cap="none" strike="noStrike">
                <a:solidFill>
                  <a:schemeClr val="accent1"/>
                </a:solidFill>
                <a:latin typeface="Corbel"/>
                <a:ea typeface="Corbel"/>
                <a:cs typeface="Corbel"/>
                <a:sym typeface="Corbe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27" name="Shape 27"/>
        <p:cNvGrpSpPr/>
        <p:nvPr/>
      </p:nvGrpSpPr>
      <p:grpSpPr>
        <a:xfrm>
          <a:off x="0" y="0"/>
          <a:ext cx="0" cy="0"/>
          <a:chOff x="0" y="0"/>
          <a:chExt cx="0" cy="0"/>
        </a:xfrm>
      </p:grpSpPr>
      <p:sp>
        <p:nvSpPr>
          <p:cNvPr id="28" name="Shape 28"/>
          <p:cNvSpPr txBox="1"/>
          <p:nvPr>
            <p:ph type="title"/>
          </p:nvPr>
        </p:nvSpPr>
        <p:spPr>
          <a:xfrm>
            <a:off x="3867912" y="1298448"/>
            <a:ext cx="7315200" cy="3255264"/>
          </a:xfrm>
          <a:prstGeom prst="rect">
            <a:avLst/>
          </a:prstGeom>
          <a:noFill/>
          <a:ln>
            <a:noFill/>
          </a:ln>
        </p:spPr>
        <p:txBody>
          <a:bodyPr anchorCtr="0" anchor="b" bIns="91425" lIns="91425" rIns="91425" tIns="91425"/>
          <a:lstStyle>
            <a:lvl1pPr indent="0" lvl="0" marL="0" marR="0" rtl="0" algn="l">
              <a:lnSpc>
                <a:spcPct val="90000"/>
              </a:lnSpc>
              <a:spcBef>
                <a:spcPts val="0"/>
              </a:spcBef>
              <a:buClr>
                <a:srgbClr val="595959"/>
              </a:buClr>
              <a:buFont typeface="Corbel"/>
              <a:buNone/>
              <a:defRPr b="0" i="0" sz="5900" u="none" cap="none" strike="noStrike">
                <a:solidFill>
                  <a:srgbClr val="595959"/>
                </a:solidFill>
                <a:latin typeface="Corbel"/>
                <a:ea typeface="Corbel"/>
                <a:cs typeface="Corbel"/>
                <a:sym typeface="Corbel"/>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9" name="Shape 29"/>
          <p:cNvSpPr txBox="1"/>
          <p:nvPr>
            <p:ph idx="1" type="body"/>
          </p:nvPr>
        </p:nvSpPr>
        <p:spPr>
          <a:xfrm>
            <a:off x="3886200" y="4672583"/>
            <a:ext cx="7315200" cy="914400"/>
          </a:xfrm>
          <a:prstGeom prst="rect">
            <a:avLst/>
          </a:prstGeom>
          <a:noFill/>
          <a:ln>
            <a:noFill/>
          </a:ln>
        </p:spPr>
        <p:txBody>
          <a:bodyPr anchorCtr="0" anchor="t" bIns="91425" lIns="91425" rIns="91425" tIns="91425"/>
          <a:lstStyle>
            <a:lvl1pPr indent="0" lvl="0" marL="0" marR="0" rtl="0" algn="l">
              <a:lnSpc>
                <a:spcPct val="90000"/>
              </a:lnSpc>
              <a:spcBef>
                <a:spcPts val="1200"/>
              </a:spcBef>
              <a:buClr>
                <a:schemeClr val="accent1"/>
              </a:buClr>
              <a:buFont typeface="Noto Sans Symbols"/>
              <a:buNone/>
              <a:defRPr b="0" i="0" sz="2200" u="none" cap="none" strike="noStrike">
                <a:solidFill>
                  <a:srgbClr val="595959"/>
                </a:solidFill>
                <a:latin typeface="Corbel"/>
                <a:ea typeface="Corbel"/>
                <a:cs typeface="Corbel"/>
                <a:sym typeface="Corbel"/>
              </a:defRPr>
            </a:lvl1pPr>
            <a:lvl2pPr indent="0" lvl="1" marL="457200" marR="0" rtl="0" algn="l">
              <a:lnSpc>
                <a:spcPct val="90000"/>
              </a:lnSpc>
              <a:spcBef>
                <a:spcPts val="250"/>
              </a:spcBef>
              <a:spcAft>
                <a:spcPts val="250"/>
              </a:spcAft>
              <a:buClr>
                <a:schemeClr val="accent1"/>
              </a:buClr>
              <a:buFont typeface="Noto Sans Symbols"/>
              <a:buNone/>
              <a:defRPr b="0" i="0" sz="1800" u="none" cap="none" strike="noStrike">
                <a:solidFill>
                  <a:srgbClr val="888888"/>
                </a:solidFill>
                <a:latin typeface="Corbel"/>
                <a:ea typeface="Corbel"/>
                <a:cs typeface="Corbel"/>
                <a:sym typeface="Corbel"/>
              </a:defRPr>
            </a:lvl2pPr>
            <a:lvl3pPr indent="0" lvl="2" marL="914400" marR="0" rtl="0" algn="l">
              <a:lnSpc>
                <a:spcPct val="90000"/>
              </a:lnSpc>
              <a:spcBef>
                <a:spcPts val="250"/>
              </a:spcBef>
              <a:spcAft>
                <a:spcPts val="250"/>
              </a:spcAft>
              <a:buClr>
                <a:schemeClr val="accent1"/>
              </a:buClr>
              <a:buFont typeface="Noto Sans Symbols"/>
              <a:buNone/>
              <a:defRPr b="0" i="0" sz="1600" u="none" cap="none" strike="noStrike">
                <a:solidFill>
                  <a:srgbClr val="888888"/>
                </a:solidFill>
                <a:latin typeface="Corbel"/>
                <a:ea typeface="Corbel"/>
                <a:cs typeface="Corbel"/>
                <a:sym typeface="Corbel"/>
              </a:defRPr>
            </a:lvl3pPr>
            <a:lvl4pPr indent="0" lvl="3" marL="1371600" marR="0" rtl="0" algn="l">
              <a:lnSpc>
                <a:spcPct val="90000"/>
              </a:lnSpc>
              <a:spcBef>
                <a:spcPts val="250"/>
              </a:spcBef>
              <a:spcAft>
                <a:spcPts val="250"/>
              </a:spcAft>
              <a:buClr>
                <a:schemeClr val="accent1"/>
              </a:buClr>
              <a:buFont typeface="Noto Sans Symbols"/>
              <a:buNone/>
              <a:defRPr b="0" i="0" sz="1400" u="none" cap="none" strike="noStrike">
                <a:solidFill>
                  <a:srgbClr val="888888"/>
                </a:solidFill>
                <a:latin typeface="Corbel"/>
                <a:ea typeface="Corbel"/>
                <a:cs typeface="Corbel"/>
                <a:sym typeface="Corbel"/>
              </a:defRPr>
            </a:lvl4pPr>
            <a:lvl5pPr indent="0" lvl="4" marL="1828800" marR="0" rtl="0" algn="l">
              <a:lnSpc>
                <a:spcPct val="90000"/>
              </a:lnSpc>
              <a:spcBef>
                <a:spcPts val="250"/>
              </a:spcBef>
              <a:spcAft>
                <a:spcPts val="250"/>
              </a:spcAft>
              <a:buClr>
                <a:schemeClr val="accent1"/>
              </a:buClr>
              <a:buFont typeface="Noto Sans Symbols"/>
              <a:buNone/>
              <a:defRPr b="0" i="0" sz="1400" u="none" cap="none" strike="noStrike">
                <a:solidFill>
                  <a:srgbClr val="888888"/>
                </a:solidFill>
                <a:latin typeface="Corbel"/>
                <a:ea typeface="Corbel"/>
                <a:cs typeface="Corbel"/>
                <a:sym typeface="Corbel"/>
              </a:defRPr>
            </a:lvl5pPr>
            <a:lvl6pPr indent="0" lvl="5" marL="2286000" marR="0" rtl="0" algn="l">
              <a:lnSpc>
                <a:spcPct val="90000"/>
              </a:lnSpc>
              <a:spcBef>
                <a:spcPts val="250"/>
              </a:spcBef>
              <a:spcAft>
                <a:spcPts val="250"/>
              </a:spcAft>
              <a:buClr>
                <a:schemeClr val="accent1"/>
              </a:buClr>
              <a:buFont typeface="Noto Sans Symbols"/>
              <a:buNone/>
              <a:defRPr b="0" i="0" sz="1400" u="none" cap="none" strike="noStrike">
                <a:solidFill>
                  <a:srgbClr val="888888"/>
                </a:solidFill>
                <a:latin typeface="Corbel"/>
                <a:ea typeface="Corbel"/>
                <a:cs typeface="Corbel"/>
                <a:sym typeface="Corbel"/>
              </a:defRPr>
            </a:lvl6pPr>
            <a:lvl7pPr indent="0" lvl="6" marL="2743200" marR="0" rtl="0" algn="l">
              <a:lnSpc>
                <a:spcPct val="90000"/>
              </a:lnSpc>
              <a:spcBef>
                <a:spcPts val="250"/>
              </a:spcBef>
              <a:spcAft>
                <a:spcPts val="250"/>
              </a:spcAft>
              <a:buClr>
                <a:schemeClr val="accent1"/>
              </a:buClr>
              <a:buFont typeface="Noto Sans Symbols"/>
              <a:buNone/>
              <a:defRPr b="0" i="0" sz="1400" u="none" cap="none" strike="noStrike">
                <a:solidFill>
                  <a:srgbClr val="888888"/>
                </a:solidFill>
                <a:latin typeface="Corbel"/>
                <a:ea typeface="Corbel"/>
                <a:cs typeface="Corbel"/>
                <a:sym typeface="Corbel"/>
              </a:defRPr>
            </a:lvl7pPr>
            <a:lvl8pPr indent="0" lvl="7" marL="3200400" marR="0" rtl="0" algn="l">
              <a:lnSpc>
                <a:spcPct val="90000"/>
              </a:lnSpc>
              <a:spcBef>
                <a:spcPts val="250"/>
              </a:spcBef>
              <a:spcAft>
                <a:spcPts val="250"/>
              </a:spcAft>
              <a:buClr>
                <a:schemeClr val="accent1"/>
              </a:buClr>
              <a:buFont typeface="Noto Sans Symbols"/>
              <a:buNone/>
              <a:defRPr b="0" i="0" sz="1400" u="none" cap="none" strike="noStrike">
                <a:solidFill>
                  <a:srgbClr val="888888"/>
                </a:solidFill>
                <a:latin typeface="Corbel"/>
                <a:ea typeface="Corbel"/>
                <a:cs typeface="Corbel"/>
                <a:sym typeface="Corbel"/>
              </a:defRPr>
            </a:lvl8pPr>
            <a:lvl9pPr indent="0" lvl="8" marL="3657600" marR="0" rtl="0" algn="l">
              <a:lnSpc>
                <a:spcPct val="90000"/>
              </a:lnSpc>
              <a:spcBef>
                <a:spcPts val="250"/>
              </a:spcBef>
              <a:spcAft>
                <a:spcPts val="250"/>
              </a:spcAft>
              <a:buClr>
                <a:schemeClr val="accent1"/>
              </a:buClr>
              <a:buFont typeface="Noto Sans Symbols"/>
              <a:buNone/>
              <a:defRPr b="0" i="0" sz="1400" u="none" cap="none" strike="noStrike">
                <a:solidFill>
                  <a:srgbClr val="888888"/>
                </a:solidFill>
                <a:latin typeface="Corbel"/>
                <a:ea typeface="Corbel"/>
                <a:cs typeface="Corbel"/>
                <a:sym typeface="Corbel"/>
              </a:defRPr>
            </a:lvl9pPr>
          </a:lstStyle>
          <a:p/>
        </p:txBody>
      </p:sp>
      <p:sp>
        <p:nvSpPr>
          <p:cNvPr id="30" name="Shape 30"/>
          <p:cNvSpPr txBox="1"/>
          <p:nvPr>
            <p:ph idx="10" type="dt"/>
          </p:nvPr>
        </p:nvSpPr>
        <p:spPr>
          <a:xfrm>
            <a:off x="262464"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100" u="none" cap="none" strike="noStrike">
                <a:solidFill>
                  <a:srgbClr val="7F7F7F"/>
                </a:solidFill>
                <a:latin typeface="Corbel"/>
                <a:ea typeface="Corbel"/>
                <a:cs typeface="Corbel"/>
                <a:sym typeface="Corbel"/>
              </a:defRPr>
            </a:lvl1pPr>
            <a:lvl2pPr indent="0" lvl="1" marL="457200" marR="0" rtl="0" algn="l">
              <a:spcBef>
                <a:spcPts val="0"/>
              </a:spcBef>
              <a:buNone/>
              <a:defRPr b="0" i="0" sz="1800" u="none" cap="none" strike="noStrike">
                <a:solidFill>
                  <a:schemeClr val="dk1"/>
                </a:solidFill>
                <a:latin typeface="Corbel"/>
                <a:ea typeface="Corbel"/>
                <a:cs typeface="Corbel"/>
                <a:sym typeface="Corbel"/>
              </a:defRPr>
            </a:lvl2pPr>
            <a:lvl3pPr indent="0" lvl="2" marL="914400" marR="0" rtl="0" algn="l">
              <a:spcBef>
                <a:spcPts val="0"/>
              </a:spcBef>
              <a:buNone/>
              <a:defRPr b="0" i="0" sz="1800" u="none" cap="none" strike="noStrike">
                <a:solidFill>
                  <a:schemeClr val="dk1"/>
                </a:solidFill>
                <a:latin typeface="Corbel"/>
                <a:ea typeface="Corbel"/>
                <a:cs typeface="Corbel"/>
                <a:sym typeface="Corbel"/>
              </a:defRPr>
            </a:lvl3pPr>
            <a:lvl4pPr indent="0" lvl="3" marL="1371600" marR="0" rtl="0" algn="l">
              <a:spcBef>
                <a:spcPts val="0"/>
              </a:spcBef>
              <a:buNone/>
              <a:defRPr b="0" i="0" sz="1800" u="none" cap="none" strike="noStrike">
                <a:solidFill>
                  <a:schemeClr val="dk1"/>
                </a:solidFill>
                <a:latin typeface="Corbel"/>
                <a:ea typeface="Corbel"/>
                <a:cs typeface="Corbel"/>
                <a:sym typeface="Corbel"/>
              </a:defRPr>
            </a:lvl4pPr>
            <a:lvl5pPr indent="0" lvl="4" marL="1828800" marR="0" rtl="0" algn="l">
              <a:spcBef>
                <a:spcPts val="0"/>
              </a:spcBef>
              <a:buNone/>
              <a:defRPr b="0" i="0" sz="1800" u="none" cap="none" strike="noStrike">
                <a:solidFill>
                  <a:schemeClr val="dk1"/>
                </a:solidFill>
                <a:latin typeface="Corbel"/>
                <a:ea typeface="Corbel"/>
                <a:cs typeface="Corbel"/>
                <a:sym typeface="Corbel"/>
              </a:defRPr>
            </a:lvl5pPr>
            <a:lvl6pPr indent="0" lvl="5" marL="2286000" marR="0" rtl="0" algn="l">
              <a:spcBef>
                <a:spcPts val="0"/>
              </a:spcBef>
              <a:buNone/>
              <a:defRPr b="0" i="0" sz="1800" u="none" cap="none" strike="noStrike">
                <a:solidFill>
                  <a:schemeClr val="dk1"/>
                </a:solidFill>
                <a:latin typeface="Corbel"/>
                <a:ea typeface="Corbel"/>
                <a:cs typeface="Corbel"/>
                <a:sym typeface="Corbel"/>
              </a:defRPr>
            </a:lvl6pPr>
            <a:lvl7pPr indent="0" lvl="6" marL="2743200" marR="0" rtl="0" algn="l">
              <a:spcBef>
                <a:spcPts val="0"/>
              </a:spcBef>
              <a:buNone/>
              <a:defRPr b="0" i="0" sz="1800" u="none" cap="none" strike="noStrike">
                <a:solidFill>
                  <a:schemeClr val="dk1"/>
                </a:solidFill>
                <a:latin typeface="Corbel"/>
                <a:ea typeface="Corbel"/>
                <a:cs typeface="Corbel"/>
                <a:sym typeface="Corbel"/>
              </a:defRPr>
            </a:lvl7pPr>
            <a:lvl8pPr indent="0" lvl="7" marL="3200400" marR="0" rtl="0" algn="l">
              <a:spcBef>
                <a:spcPts val="0"/>
              </a:spcBef>
              <a:buNone/>
              <a:defRPr b="0" i="0" sz="1800" u="none" cap="none" strike="noStrike">
                <a:solidFill>
                  <a:schemeClr val="dk1"/>
                </a:solidFill>
                <a:latin typeface="Corbel"/>
                <a:ea typeface="Corbel"/>
                <a:cs typeface="Corbel"/>
                <a:sym typeface="Corbel"/>
              </a:defRPr>
            </a:lvl8pPr>
            <a:lvl9pPr indent="0" lvl="8" marL="3657600" marR="0" rtl="0" algn="l">
              <a:spcBef>
                <a:spcPts val="0"/>
              </a:spcBef>
              <a:buNone/>
              <a:defRPr b="0" i="0" sz="1800" u="none" cap="none" strike="noStrike">
                <a:solidFill>
                  <a:schemeClr val="dk1"/>
                </a:solidFill>
                <a:latin typeface="Corbel"/>
                <a:ea typeface="Corbel"/>
                <a:cs typeface="Corbel"/>
                <a:sym typeface="Corbel"/>
              </a:defRPr>
            </a:lvl9pPr>
          </a:lstStyle>
          <a:p/>
        </p:txBody>
      </p:sp>
      <p:sp>
        <p:nvSpPr>
          <p:cNvPr id="31" name="Shape 31"/>
          <p:cNvSpPr txBox="1"/>
          <p:nvPr>
            <p:ph idx="11" type="ftr"/>
          </p:nvPr>
        </p:nvSpPr>
        <p:spPr>
          <a:xfrm>
            <a:off x="3869267" y="6356350"/>
            <a:ext cx="5911517" cy="365125"/>
          </a:xfrm>
          <a:prstGeom prst="rect">
            <a:avLst/>
          </a:prstGeom>
          <a:noFill/>
          <a:ln>
            <a:noFill/>
          </a:ln>
        </p:spPr>
        <p:txBody>
          <a:bodyPr anchorCtr="0" anchor="ctr" bIns="91425" lIns="91425" rIns="91425" tIns="91425"/>
          <a:lstStyle>
            <a:lvl1pPr indent="0" lvl="0" marL="0" marR="0" rtl="0" algn="l">
              <a:spcBef>
                <a:spcPts val="0"/>
              </a:spcBef>
              <a:buNone/>
              <a:defRPr b="0" i="0" sz="1100" u="none" cap="none" strike="noStrike">
                <a:solidFill>
                  <a:srgbClr val="7F7F7F"/>
                </a:solidFill>
                <a:latin typeface="Corbel"/>
                <a:ea typeface="Corbel"/>
                <a:cs typeface="Corbel"/>
                <a:sym typeface="Corbel"/>
              </a:defRPr>
            </a:lvl1pPr>
            <a:lvl2pPr indent="0" lvl="1" marL="457200" marR="0" rtl="0" algn="l">
              <a:spcBef>
                <a:spcPts val="0"/>
              </a:spcBef>
              <a:buNone/>
              <a:defRPr b="0" i="0" sz="1800" u="none" cap="none" strike="noStrike">
                <a:solidFill>
                  <a:schemeClr val="dk1"/>
                </a:solidFill>
                <a:latin typeface="Corbel"/>
                <a:ea typeface="Corbel"/>
                <a:cs typeface="Corbel"/>
                <a:sym typeface="Corbel"/>
              </a:defRPr>
            </a:lvl2pPr>
            <a:lvl3pPr indent="0" lvl="2" marL="914400" marR="0" rtl="0" algn="l">
              <a:spcBef>
                <a:spcPts val="0"/>
              </a:spcBef>
              <a:buNone/>
              <a:defRPr b="0" i="0" sz="1800" u="none" cap="none" strike="noStrike">
                <a:solidFill>
                  <a:schemeClr val="dk1"/>
                </a:solidFill>
                <a:latin typeface="Corbel"/>
                <a:ea typeface="Corbel"/>
                <a:cs typeface="Corbel"/>
                <a:sym typeface="Corbel"/>
              </a:defRPr>
            </a:lvl3pPr>
            <a:lvl4pPr indent="0" lvl="3" marL="1371600" marR="0" rtl="0" algn="l">
              <a:spcBef>
                <a:spcPts val="0"/>
              </a:spcBef>
              <a:buNone/>
              <a:defRPr b="0" i="0" sz="1800" u="none" cap="none" strike="noStrike">
                <a:solidFill>
                  <a:schemeClr val="dk1"/>
                </a:solidFill>
                <a:latin typeface="Corbel"/>
                <a:ea typeface="Corbel"/>
                <a:cs typeface="Corbel"/>
                <a:sym typeface="Corbel"/>
              </a:defRPr>
            </a:lvl4pPr>
            <a:lvl5pPr indent="0" lvl="4" marL="1828800" marR="0" rtl="0" algn="l">
              <a:spcBef>
                <a:spcPts val="0"/>
              </a:spcBef>
              <a:buNone/>
              <a:defRPr b="0" i="0" sz="1800" u="none" cap="none" strike="noStrike">
                <a:solidFill>
                  <a:schemeClr val="dk1"/>
                </a:solidFill>
                <a:latin typeface="Corbel"/>
                <a:ea typeface="Corbel"/>
                <a:cs typeface="Corbel"/>
                <a:sym typeface="Corbel"/>
              </a:defRPr>
            </a:lvl5pPr>
            <a:lvl6pPr indent="0" lvl="5" marL="2286000" marR="0" rtl="0" algn="l">
              <a:spcBef>
                <a:spcPts val="0"/>
              </a:spcBef>
              <a:buNone/>
              <a:defRPr b="0" i="0" sz="1800" u="none" cap="none" strike="noStrike">
                <a:solidFill>
                  <a:schemeClr val="dk1"/>
                </a:solidFill>
                <a:latin typeface="Corbel"/>
                <a:ea typeface="Corbel"/>
                <a:cs typeface="Corbel"/>
                <a:sym typeface="Corbel"/>
              </a:defRPr>
            </a:lvl6pPr>
            <a:lvl7pPr indent="0" lvl="6" marL="2743200" marR="0" rtl="0" algn="l">
              <a:spcBef>
                <a:spcPts val="0"/>
              </a:spcBef>
              <a:buNone/>
              <a:defRPr b="0" i="0" sz="1800" u="none" cap="none" strike="noStrike">
                <a:solidFill>
                  <a:schemeClr val="dk1"/>
                </a:solidFill>
                <a:latin typeface="Corbel"/>
                <a:ea typeface="Corbel"/>
                <a:cs typeface="Corbel"/>
                <a:sym typeface="Corbel"/>
              </a:defRPr>
            </a:lvl7pPr>
            <a:lvl8pPr indent="0" lvl="7" marL="3200400" marR="0" rtl="0" algn="l">
              <a:spcBef>
                <a:spcPts val="0"/>
              </a:spcBef>
              <a:buNone/>
              <a:defRPr b="0" i="0" sz="1800" u="none" cap="none" strike="noStrike">
                <a:solidFill>
                  <a:schemeClr val="dk1"/>
                </a:solidFill>
                <a:latin typeface="Corbel"/>
                <a:ea typeface="Corbel"/>
                <a:cs typeface="Corbel"/>
                <a:sym typeface="Corbel"/>
              </a:defRPr>
            </a:lvl8pPr>
            <a:lvl9pPr indent="0" lvl="8" marL="3657600" marR="0" rtl="0" algn="l">
              <a:spcBef>
                <a:spcPts val="0"/>
              </a:spcBef>
              <a:buNone/>
              <a:defRPr b="0" i="0" sz="1800" u="none" cap="none" strike="noStrike">
                <a:solidFill>
                  <a:schemeClr val="dk1"/>
                </a:solidFill>
                <a:latin typeface="Corbel"/>
                <a:ea typeface="Corbel"/>
                <a:cs typeface="Corbel"/>
                <a:sym typeface="Corbel"/>
              </a:defRPr>
            </a:lvl9pPr>
          </a:lstStyle>
          <a:p/>
        </p:txBody>
      </p:sp>
      <p:sp>
        <p:nvSpPr>
          <p:cNvPr id="32" name="Shape 32"/>
          <p:cNvSpPr txBox="1"/>
          <p:nvPr>
            <p:ph idx="12" type="sldNum"/>
          </p:nvPr>
        </p:nvSpPr>
        <p:spPr>
          <a:xfrm>
            <a:off x="10634135" y="6356350"/>
            <a:ext cx="1530926"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i="0" lang="en-GB" sz="1200" u="none" cap="none" strike="noStrike">
                <a:solidFill>
                  <a:schemeClr val="accent1"/>
                </a:solidFill>
                <a:latin typeface="Corbel"/>
                <a:ea typeface="Corbel"/>
                <a:cs typeface="Corbel"/>
                <a:sym typeface="Corbel"/>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33" name="Shape 33"/>
        <p:cNvGrpSpPr/>
        <p:nvPr/>
      </p:nvGrpSpPr>
      <p:grpSpPr>
        <a:xfrm>
          <a:off x="0" y="0"/>
          <a:ext cx="0" cy="0"/>
          <a:chOff x="0" y="0"/>
          <a:chExt cx="0" cy="0"/>
        </a:xfrm>
      </p:grpSpPr>
      <p:sp>
        <p:nvSpPr>
          <p:cNvPr id="34" name="Shape 34"/>
          <p:cNvSpPr txBox="1"/>
          <p:nvPr>
            <p:ph type="title"/>
          </p:nvPr>
        </p:nvSpPr>
        <p:spPr>
          <a:xfrm>
            <a:off x="252918" y="1123837"/>
            <a:ext cx="2947481" cy="4601182"/>
          </a:xfrm>
          <a:prstGeom prst="rect">
            <a:avLst/>
          </a:prstGeom>
          <a:noFill/>
          <a:ln>
            <a:noFill/>
          </a:ln>
        </p:spPr>
        <p:txBody>
          <a:bodyPr anchorCtr="0" anchor="ctr" bIns="91425" lIns="91425" rIns="91425" tIns="91425"/>
          <a:lstStyle>
            <a:lvl1pPr indent="0" lvl="0" marL="0" marR="0" rtl="0" algn="l">
              <a:lnSpc>
                <a:spcPct val="90000"/>
              </a:lnSpc>
              <a:spcBef>
                <a:spcPts val="0"/>
              </a:spcBef>
              <a:buClr>
                <a:srgbClr val="FFFFFF"/>
              </a:buClr>
              <a:buFont typeface="Corbel"/>
              <a:buNone/>
              <a:defRPr b="0" i="0" sz="3600" u="none" cap="none" strike="noStrike">
                <a:solidFill>
                  <a:srgbClr val="FFFFFF"/>
                </a:solidFill>
                <a:latin typeface="Corbel"/>
                <a:ea typeface="Corbel"/>
                <a:cs typeface="Corbel"/>
                <a:sym typeface="Corbel"/>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5" name="Shape 35"/>
          <p:cNvSpPr txBox="1"/>
          <p:nvPr>
            <p:ph idx="1" type="body"/>
          </p:nvPr>
        </p:nvSpPr>
        <p:spPr>
          <a:xfrm>
            <a:off x="3867912" y="868679"/>
            <a:ext cx="3474719" cy="5120639"/>
          </a:xfrm>
          <a:prstGeom prst="rect">
            <a:avLst/>
          </a:prstGeom>
          <a:noFill/>
          <a:ln>
            <a:noFill/>
          </a:ln>
        </p:spPr>
        <p:txBody>
          <a:bodyPr anchorCtr="0" anchor="ctr" bIns="91425" lIns="91425" rIns="91425" tIns="91425"/>
          <a:lstStyle>
            <a:lvl1pPr indent="-55879" lvl="0" marL="182880" marR="0" rtl="0" algn="l">
              <a:lnSpc>
                <a:spcPct val="90000"/>
              </a:lnSpc>
              <a:spcBef>
                <a:spcPts val="1200"/>
              </a:spcBef>
              <a:buClr>
                <a:schemeClr val="accent1"/>
              </a:buClr>
              <a:buSzPct val="100000"/>
              <a:buFont typeface="Noto Sans Symbols"/>
              <a:buChar char="⚫"/>
              <a:defRPr b="0" i="0" sz="2000" u="none" cap="none" strike="noStrike">
                <a:solidFill>
                  <a:srgbClr val="595959"/>
                </a:solidFill>
                <a:latin typeface="Corbel"/>
                <a:ea typeface="Corbel"/>
                <a:cs typeface="Corbel"/>
                <a:sym typeface="Corbel"/>
              </a:defRPr>
            </a:lvl1pPr>
            <a:lvl2pPr indent="-76200" lvl="1" marL="685800" marR="0" rtl="0" algn="l">
              <a:lnSpc>
                <a:spcPct val="90000"/>
              </a:lnSpc>
              <a:spcBef>
                <a:spcPts val="250"/>
              </a:spcBef>
              <a:spcAft>
                <a:spcPts val="250"/>
              </a:spcAft>
              <a:buClr>
                <a:schemeClr val="accent1"/>
              </a:buClr>
              <a:buSzPct val="100000"/>
              <a:buFont typeface="Noto Sans Symbols"/>
              <a:buChar char="⚫"/>
              <a:defRPr b="0" i="0" sz="1800" u="none" cap="none" strike="noStrike">
                <a:solidFill>
                  <a:srgbClr val="595959"/>
                </a:solidFill>
                <a:latin typeface="Corbel"/>
                <a:ea typeface="Corbel"/>
                <a:cs typeface="Corbel"/>
                <a:sym typeface="Corbel"/>
              </a:defRPr>
            </a:lvl2pPr>
            <a:lvl3pPr indent="-88900" lvl="2" marL="1143000" marR="0" rtl="0" algn="l">
              <a:lnSpc>
                <a:spcPct val="90000"/>
              </a:lnSpc>
              <a:spcBef>
                <a:spcPts val="250"/>
              </a:spcBef>
              <a:spcAft>
                <a:spcPts val="250"/>
              </a:spcAft>
              <a:buClr>
                <a:schemeClr val="accent1"/>
              </a:buClr>
              <a:buSzPct val="100000"/>
              <a:buFont typeface="Noto Sans Symbols"/>
              <a:buChar char="⚫"/>
              <a:defRPr b="0" i="0" sz="1600" u="none" cap="none" strike="noStrike">
                <a:solidFill>
                  <a:srgbClr val="595959"/>
                </a:solidFill>
                <a:latin typeface="Corbel"/>
                <a:ea typeface="Corbel"/>
                <a:cs typeface="Corbel"/>
                <a:sym typeface="Corbel"/>
              </a:defRPr>
            </a:lvl3pPr>
            <a:lvl4pPr indent="-101600" lvl="3" marL="16002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4pPr>
            <a:lvl5pPr indent="-101600" lvl="4" marL="20574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5pPr>
            <a:lvl6pPr indent="-139700" lvl="5" marL="25146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6pPr>
            <a:lvl7pPr indent="-139700" lvl="6" marL="29718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7pPr>
            <a:lvl8pPr indent="-139700" lvl="7" marL="34290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8pPr>
            <a:lvl9pPr indent="-139700" lvl="8" marL="38862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9pPr>
          </a:lstStyle>
          <a:p/>
        </p:txBody>
      </p:sp>
      <p:sp>
        <p:nvSpPr>
          <p:cNvPr id="36" name="Shape 36"/>
          <p:cNvSpPr txBox="1"/>
          <p:nvPr>
            <p:ph idx="2" type="body"/>
          </p:nvPr>
        </p:nvSpPr>
        <p:spPr>
          <a:xfrm>
            <a:off x="7818120" y="868679"/>
            <a:ext cx="3474719" cy="5120639"/>
          </a:xfrm>
          <a:prstGeom prst="rect">
            <a:avLst/>
          </a:prstGeom>
          <a:noFill/>
          <a:ln>
            <a:noFill/>
          </a:ln>
        </p:spPr>
        <p:txBody>
          <a:bodyPr anchorCtr="0" anchor="ctr" bIns="91425" lIns="91425" rIns="91425" tIns="91425"/>
          <a:lstStyle>
            <a:lvl1pPr indent="-55879" lvl="0" marL="182880" marR="0" rtl="0" algn="l">
              <a:lnSpc>
                <a:spcPct val="90000"/>
              </a:lnSpc>
              <a:spcBef>
                <a:spcPts val="1200"/>
              </a:spcBef>
              <a:buClr>
                <a:schemeClr val="accent1"/>
              </a:buClr>
              <a:buSzPct val="100000"/>
              <a:buFont typeface="Noto Sans Symbols"/>
              <a:buChar char="⚫"/>
              <a:defRPr b="0" i="0" sz="2000" u="none" cap="none" strike="noStrike">
                <a:solidFill>
                  <a:srgbClr val="595959"/>
                </a:solidFill>
                <a:latin typeface="Corbel"/>
                <a:ea typeface="Corbel"/>
                <a:cs typeface="Corbel"/>
                <a:sym typeface="Corbel"/>
              </a:defRPr>
            </a:lvl1pPr>
            <a:lvl2pPr indent="-76200" lvl="1" marL="685800" marR="0" rtl="0" algn="l">
              <a:lnSpc>
                <a:spcPct val="90000"/>
              </a:lnSpc>
              <a:spcBef>
                <a:spcPts val="250"/>
              </a:spcBef>
              <a:spcAft>
                <a:spcPts val="250"/>
              </a:spcAft>
              <a:buClr>
                <a:schemeClr val="accent1"/>
              </a:buClr>
              <a:buSzPct val="100000"/>
              <a:buFont typeface="Noto Sans Symbols"/>
              <a:buChar char="⚫"/>
              <a:defRPr b="0" i="0" sz="1800" u="none" cap="none" strike="noStrike">
                <a:solidFill>
                  <a:srgbClr val="595959"/>
                </a:solidFill>
                <a:latin typeface="Corbel"/>
                <a:ea typeface="Corbel"/>
                <a:cs typeface="Corbel"/>
                <a:sym typeface="Corbel"/>
              </a:defRPr>
            </a:lvl2pPr>
            <a:lvl3pPr indent="-88900" lvl="2" marL="1143000" marR="0" rtl="0" algn="l">
              <a:lnSpc>
                <a:spcPct val="90000"/>
              </a:lnSpc>
              <a:spcBef>
                <a:spcPts val="250"/>
              </a:spcBef>
              <a:spcAft>
                <a:spcPts val="250"/>
              </a:spcAft>
              <a:buClr>
                <a:schemeClr val="accent1"/>
              </a:buClr>
              <a:buSzPct val="100000"/>
              <a:buFont typeface="Noto Sans Symbols"/>
              <a:buChar char="⚫"/>
              <a:defRPr b="0" i="0" sz="1600" u="none" cap="none" strike="noStrike">
                <a:solidFill>
                  <a:srgbClr val="595959"/>
                </a:solidFill>
                <a:latin typeface="Corbel"/>
                <a:ea typeface="Corbel"/>
                <a:cs typeface="Corbel"/>
                <a:sym typeface="Corbel"/>
              </a:defRPr>
            </a:lvl3pPr>
            <a:lvl4pPr indent="-101600" lvl="3" marL="16002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4pPr>
            <a:lvl5pPr indent="-101600" lvl="4" marL="20574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5pPr>
            <a:lvl6pPr indent="-139700" lvl="5" marL="25146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6pPr>
            <a:lvl7pPr indent="-139700" lvl="6" marL="29718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7pPr>
            <a:lvl8pPr indent="-139700" lvl="7" marL="34290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8pPr>
            <a:lvl9pPr indent="-139700" lvl="8" marL="38862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9pPr>
          </a:lstStyle>
          <a:p/>
        </p:txBody>
      </p:sp>
      <p:sp>
        <p:nvSpPr>
          <p:cNvPr id="37" name="Shape 37"/>
          <p:cNvSpPr txBox="1"/>
          <p:nvPr>
            <p:ph idx="10" type="dt"/>
          </p:nvPr>
        </p:nvSpPr>
        <p:spPr>
          <a:xfrm>
            <a:off x="262464"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100" u="none" cap="none" strike="noStrike">
                <a:solidFill>
                  <a:srgbClr val="7F7F7F"/>
                </a:solidFill>
                <a:latin typeface="Corbel"/>
                <a:ea typeface="Corbel"/>
                <a:cs typeface="Corbel"/>
                <a:sym typeface="Corbel"/>
              </a:defRPr>
            </a:lvl1pPr>
            <a:lvl2pPr indent="0" lvl="1" marL="457200" marR="0" rtl="0" algn="l">
              <a:spcBef>
                <a:spcPts val="0"/>
              </a:spcBef>
              <a:buNone/>
              <a:defRPr b="0" i="0" sz="1800" u="none" cap="none" strike="noStrike">
                <a:solidFill>
                  <a:schemeClr val="dk1"/>
                </a:solidFill>
                <a:latin typeface="Corbel"/>
                <a:ea typeface="Corbel"/>
                <a:cs typeface="Corbel"/>
                <a:sym typeface="Corbel"/>
              </a:defRPr>
            </a:lvl2pPr>
            <a:lvl3pPr indent="0" lvl="2" marL="914400" marR="0" rtl="0" algn="l">
              <a:spcBef>
                <a:spcPts val="0"/>
              </a:spcBef>
              <a:buNone/>
              <a:defRPr b="0" i="0" sz="1800" u="none" cap="none" strike="noStrike">
                <a:solidFill>
                  <a:schemeClr val="dk1"/>
                </a:solidFill>
                <a:latin typeface="Corbel"/>
                <a:ea typeface="Corbel"/>
                <a:cs typeface="Corbel"/>
                <a:sym typeface="Corbel"/>
              </a:defRPr>
            </a:lvl3pPr>
            <a:lvl4pPr indent="0" lvl="3" marL="1371600" marR="0" rtl="0" algn="l">
              <a:spcBef>
                <a:spcPts val="0"/>
              </a:spcBef>
              <a:buNone/>
              <a:defRPr b="0" i="0" sz="1800" u="none" cap="none" strike="noStrike">
                <a:solidFill>
                  <a:schemeClr val="dk1"/>
                </a:solidFill>
                <a:latin typeface="Corbel"/>
                <a:ea typeface="Corbel"/>
                <a:cs typeface="Corbel"/>
                <a:sym typeface="Corbel"/>
              </a:defRPr>
            </a:lvl4pPr>
            <a:lvl5pPr indent="0" lvl="4" marL="1828800" marR="0" rtl="0" algn="l">
              <a:spcBef>
                <a:spcPts val="0"/>
              </a:spcBef>
              <a:buNone/>
              <a:defRPr b="0" i="0" sz="1800" u="none" cap="none" strike="noStrike">
                <a:solidFill>
                  <a:schemeClr val="dk1"/>
                </a:solidFill>
                <a:latin typeface="Corbel"/>
                <a:ea typeface="Corbel"/>
                <a:cs typeface="Corbel"/>
                <a:sym typeface="Corbel"/>
              </a:defRPr>
            </a:lvl5pPr>
            <a:lvl6pPr indent="0" lvl="5" marL="2286000" marR="0" rtl="0" algn="l">
              <a:spcBef>
                <a:spcPts val="0"/>
              </a:spcBef>
              <a:buNone/>
              <a:defRPr b="0" i="0" sz="1800" u="none" cap="none" strike="noStrike">
                <a:solidFill>
                  <a:schemeClr val="dk1"/>
                </a:solidFill>
                <a:latin typeface="Corbel"/>
                <a:ea typeface="Corbel"/>
                <a:cs typeface="Corbel"/>
                <a:sym typeface="Corbel"/>
              </a:defRPr>
            </a:lvl6pPr>
            <a:lvl7pPr indent="0" lvl="6" marL="2743200" marR="0" rtl="0" algn="l">
              <a:spcBef>
                <a:spcPts val="0"/>
              </a:spcBef>
              <a:buNone/>
              <a:defRPr b="0" i="0" sz="1800" u="none" cap="none" strike="noStrike">
                <a:solidFill>
                  <a:schemeClr val="dk1"/>
                </a:solidFill>
                <a:latin typeface="Corbel"/>
                <a:ea typeface="Corbel"/>
                <a:cs typeface="Corbel"/>
                <a:sym typeface="Corbel"/>
              </a:defRPr>
            </a:lvl7pPr>
            <a:lvl8pPr indent="0" lvl="7" marL="3200400" marR="0" rtl="0" algn="l">
              <a:spcBef>
                <a:spcPts val="0"/>
              </a:spcBef>
              <a:buNone/>
              <a:defRPr b="0" i="0" sz="1800" u="none" cap="none" strike="noStrike">
                <a:solidFill>
                  <a:schemeClr val="dk1"/>
                </a:solidFill>
                <a:latin typeface="Corbel"/>
                <a:ea typeface="Corbel"/>
                <a:cs typeface="Corbel"/>
                <a:sym typeface="Corbel"/>
              </a:defRPr>
            </a:lvl8pPr>
            <a:lvl9pPr indent="0" lvl="8" marL="3657600" marR="0" rtl="0" algn="l">
              <a:spcBef>
                <a:spcPts val="0"/>
              </a:spcBef>
              <a:buNone/>
              <a:defRPr b="0" i="0" sz="1800" u="none" cap="none" strike="noStrike">
                <a:solidFill>
                  <a:schemeClr val="dk1"/>
                </a:solidFill>
                <a:latin typeface="Corbel"/>
                <a:ea typeface="Corbel"/>
                <a:cs typeface="Corbel"/>
                <a:sym typeface="Corbel"/>
              </a:defRPr>
            </a:lvl9pPr>
          </a:lstStyle>
          <a:p/>
        </p:txBody>
      </p:sp>
      <p:sp>
        <p:nvSpPr>
          <p:cNvPr id="38" name="Shape 38"/>
          <p:cNvSpPr txBox="1"/>
          <p:nvPr>
            <p:ph idx="11" type="ftr"/>
          </p:nvPr>
        </p:nvSpPr>
        <p:spPr>
          <a:xfrm>
            <a:off x="3869267" y="6356350"/>
            <a:ext cx="5911517" cy="365125"/>
          </a:xfrm>
          <a:prstGeom prst="rect">
            <a:avLst/>
          </a:prstGeom>
          <a:noFill/>
          <a:ln>
            <a:noFill/>
          </a:ln>
        </p:spPr>
        <p:txBody>
          <a:bodyPr anchorCtr="0" anchor="ctr" bIns="91425" lIns="91425" rIns="91425" tIns="91425"/>
          <a:lstStyle>
            <a:lvl1pPr indent="0" lvl="0" marL="0" marR="0" rtl="0" algn="l">
              <a:spcBef>
                <a:spcPts val="0"/>
              </a:spcBef>
              <a:buNone/>
              <a:defRPr b="0" i="0" sz="1100" u="none" cap="none" strike="noStrike">
                <a:solidFill>
                  <a:srgbClr val="7F7F7F"/>
                </a:solidFill>
                <a:latin typeface="Corbel"/>
                <a:ea typeface="Corbel"/>
                <a:cs typeface="Corbel"/>
                <a:sym typeface="Corbel"/>
              </a:defRPr>
            </a:lvl1pPr>
            <a:lvl2pPr indent="0" lvl="1" marL="457200" marR="0" rtl="0" algn="l">
              <a:spcBef>
                <a:spcPts val="0"/>
              </a:spcBef>
              <a:buNone/>
              <a:defRPr b="0" i="0" sz="1800" u="none" cap="none" strike="noStrike">
                <a:solidFill>
                  <a:schemeClr val="dk1"/>
                </a:solidFill>
                <a:latin typeface="Corbel"/>
                <a:ea typeface="Corbel"/>
                <a:cs typeface="Corbel"/>
                <a:sym typeface="Corbel"/>
              </a:defRPr>
            </a:lvl2pPr>
            <a:lvl3pPr indent="0" lvl="2" marL="914400" marR="0" rtl="0" algn="l">
              <a:spcBef>
                <a:spcPts val="0"/>
              </a:spcBef>
              <a:buNone/>
              <a:defRPr b="0" i="0" sz="1800" u="none" cap="none" strike="noStrike">
                <a:solidFill>
                  <a:schemeClr val="dk1"/>
                </a:solidFill>
                <a:latin typeface="Corbel"/>
                <a:ea typeface="Corbel"/>
                <a:cs typeface="Corbel"/>
                <a:sym typeface="Corbel"/>
              </a:defRPr>
            </a:lvl3pPr>
            <a:lvl4pPr indent="0" lvl="3" marL="1371600" marR="0" rtl="0" algn="l">
              <a:spcBef>
                <a:spcPts val="0"/>
              </a:spcBef>
              <a:buNone/>
              <a:defRPr b="0" i="0" sz="1800" u="none" cap="none" strike="noStrike">
                <a:solidFill>
                  <a:schemeClr val="dk1"/>
                </a:solidFill>
                <a:latin typeface="Corbel"/>
                <a:ea typeface="Corbel"/>
                <a:cs typeface="Corbel"/>
                <a:sym typeface="Corbel"/>
              </a:defRPr>
            </a:lvl4pPr>
            <a:lvl5pPr indent="0" lvl="4" marL="1828800" marR="0" rtl="0" algn="l">
              <a:spcBef>
                <a:spcPts val="0"/>
              </a:spcBef>
              <a:buNone/>
              <a:defRPr b="0" i="0" sz="1800" u="none" cap="none" strike="noStrike">
                <a:solidFill>
                  <a:schemeClr val="dk1"/>
                </a:solidFill>
                <a:latin typeface="Corbel"/>
                <a:ea typeface="Corbel"/>
                <a:cs typeface="Corbel"/>
                <a:sym typeface="Corbel"/>
              </a:defRPr>
            </a:lvl5pPr>
            <a:lvl6pPr indent="0" lvl="5" marL="2286000" marR="0" rtl="0" algn="l">
              <a:spcBef>
                <a:spcPts val="0"/>
              </a:spcBef>
              <a:buNone/>
              <a:defRPr b="0" i="0" sz="1800" u="none" cap="none" strike="noStrike">
                <a:solidFill>
                  <a:schemeClr val="dk1"/>
                </a:solidFill>
                <a:latin typeface="Corbel"/>
                <a:ea typeface="Corbel"/>
                <a:cs typeface="Corbel"/>
                <a:sym typeface="Corbel"/>
              </a:defRPr>
            </a:lvl6pPr>
            <a:lvl7pPr indent="0" lvl="6" marL="2743200" marR="0" rtl="0" algn="l">
              <a:spcBef>
                <a:spcPts val="0"/>
              </a:spcBef>
              <a:buNone/>
              <a:defRPr b="0" i="0" sz="1800" u="none" cap="none" strike="noStrike">
                <a:solidFill>
                  <a:schemeClr val="dk1"/>
                </a:solidFill>
                <a:latin typeface="Corbel"/>
                <a:ea typeface="Corbel"/>
                <a:cs typeface="Corbel"/>
                <a:sym typeface="Corbel"/>
              </a:defRPr>
            </a:lvl7pPr>
            <a:lvl8pPr indent="0" lvl="7" marL="3200400" marR="0" rtl="0" algn="l">
              <a:spcBef>
                <a:spcPts val="0"/>
              </a:spcBef>
              <a:buNone/>
              <a:defRPr b="0" i="0" sz="1800" u="none" cap="none" strike="noStrike">
                <a:solidFill>
                  <a:schemeClr val="dk1"/>
                </a:solidFill>
                <a:latin typeface="Corbel"/>
                <a:ea typeface="Corbel"/>
                <a:cs typeface="Corbel"/>
                <a:sym typeface="Corbel"/>
              </a:defRPr>
            </a:lvl8pPr>
            <a:lvl9pPr indent="0" lvl="8" marL="3657600" marR="0" rtl="0" algn="l">
              <a:spcBef>
                <a:spcPts val="0"/>
              </a:spcBef>
              <a:buNone/>
              <a:defRPr b="0" i="0" sz="1800" u="none" cap="none" strike="noStrike">
                <a:solidFill>
                  <a:schemeClr val="dk1"/>
                </a:solidFill>
                <a:latin typeface="Corbel"/>
                <a:ea typeface="Corbel"/>
                <a:cs typeface="Corbel"/>
                <a:sym typeface="Corbel"/>
              </a:defRPr>
            </a:lvl9pPr>
          </a:lstStyle>
          <a:p/>
        </p:txBody>
      </p:sp>
      <p:sp>
        <p:nvSpPr>
          <p:cNvPr id="39" name="Shape 39"/>
          <p:cNvSpPr txBox="1"/>
          <p:nvPr>
            <p:ph idx="12" type="sldNum"/>
          </p:nvPr>
        </p:nvSpPr>
        <p:spPr>
          <a:xfrm>
            <a:off x="10634135" y="6356350"/>
            <a:ext cx="1530926"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i="0" lang="en-GB" sz="1200" u="none" cap="none" strike="noStrike">
                <a:solidFill>
                  <a:schemeClr val="accent1"/>
                </a:solidFill>
                <a:latin typeface="Corbel"/>
                <a:ea typeface="Corbel"/>
                <a:cs typeface="Corbel"/>
                <a:sym typeface="Corbel"/>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40" name="Shape 40"/>
        <p:cNvGrpSpPr/>
        <p:nvPr/>
      </p:nvGrpSpPr>
      <p:grpSpPr>
        <a:xfrm>
          <a:off x="0" y="0"/>
          <a:ext cx="0" cy="0"/>
          <a:chOff x="0" y="0"/>
          <a:chExt cx="0" cy="0"/>
        </a:xfrm>
      </p:grpSpPr>
      <p:sp>
        <p:nvSpPr>
          <p:cNvPr id="41" name="Shape 41"/>
          <p:cNvSpPr txBox="1"/>
          <p:nvPr>
            <p:ph type="title"/>
          </p:nvPr>
        </p:nvSpPr>
        <p:spPr>
          <a:xfrm>
            <a:off x="252918" y="1123837"/>
            <a:ext cx="2947481" cy="4601182"/>
          </a:xfrm>
          <a:prstGeom prst="rect">
            <a:avLst/>
          </a:prstGeom>
          <a:noFill/>
          <a:ln>
            <a:noFill/>
          </a:ln>
        </p:spPr>
        <p:txBody>
          <a:bodyPr anchorCtr="0" anchor="ctr" bIns="91425" lIns="91425" rIns="91425" tIns="91425"/>
          <a:lstStyle>
            <a:lvl1pPr indent="0" lvl="0" marL="0" marR="0" rtl="0" algn="l">
              <a:lnSpc>
                <a:spcPct val="90000"/>
              </a:lnSpc>
              <a:spcBef>
                <a:spcPts val="0"/>
              </a:spcBef>
              <a:buClr>
                <a:srgbClr val="FFFFFF"/>
              </a:buClr>
              <a:buFont typeface="Corbel"/>
              <a:buNone/>
              <a:defRPr b="0" i="0" sz="3600" u="none" cap="none" strike="noStrike">
                <a:solidFill>
                  <a:srgbClr val="FFFFFF"/>
                </a:solidFill>
                <a:latin typeface="Corbel"/>
                <a:ea typeface="Corbel"/>
                <a:cs typeface="Corbel"/>
                <a:sym typeface="Corbel"/>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42" name="Shape 42"/>
          <p:cNvSpPr txBox="1"/>
          <p:nvPr>
            <p:ph idx="1" type="body"/>
          </p:nvPr>
        </p:nvSpPr>
        <p:spPr>
          <a:xfrm>
            <a:off x="3867912" y="1023586"/>
            <a:ext cx="3474719" cy="807719"/>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accent1"/>
              </a:buClr>
              <a:buFont typeface="Noto Sans Symbols"/>
              <a:buNone/>
              <a:defRPr b="1" i="0" sz="2000" u="none" cap="none" strike="noStrike">
                <a:solidFill>
                  <a:srgbClr val="595959"/>
                </a:solidFill>
                <a:latin typeface="Corbel"/>
                <a:ea typeface="Corbel"/>
                <a:cs typeface="Corbel"/>
                <a:sym typeface="Corbel"/>
              </a:defRPr>
            </a:lvl1pPr>
            <a:lvl2pPr indent="0" lvl="1" marL="457200" marR="0" rtl="0" algn="l">
              <a:lnSpc>
                <a:spcPct val="90000"/>
              </a:lnSpc>
              <a:spcBef>
                <a:spcPts val="250"/>
              </a:spcBef>
              <a:spcAft>
                <a:spcPts val="250"/>
              </a:spcAft>
              <a:buClr>
                <a:schemeClr val="accent1"/>
              </a:buClr>
              <a:buFont typeface="Noto Sans Symbols"/>
              <a:buNone/>
              <a:defRPr b="1" i="0" sz="2000" u="none" cap="none" strike="noStrike">
                <a:solidFill>
                  <a:srgbClr val="595959"/>
                </a:solidFill>
                <a:latin typeface="Corbel"/>
                <a:ea typeface="Corbel"/>
                <a:cs typeface="Corbel"/>
                <a:sym typeface="Corbel"/>
              </a:defRPr>
            </a:lvl2pPr>
            <a:lvl3pPr indent="0" lvl="2" marL="914400" marR="0" rtl="0" algn="l">
              <a:lnSpc>
                <a:spcPct val="90000"/>
              </a:lnSpc>
              <a:spcBef>
                <a:spcPts val="250"/>
              </a:spcBef>
              <a:spcAft>
                <a:spcPts val="250"/>
              </a:spcAft>
              <a:buClr>
                <a:schemeClr val="accent1"/>
              </a:buClr>
              <a:buFont typeface="Noto Sans Symbols"/>
              <a:buNone/>
              <a:defRPr b="1" i="0" sz="1800" u="none" cap="none" strike="noStrike">
                <a:solidFill>
                  <a:srgbClr val="595959"/>
                </a:solidFill>
                <a:latin typeface="Corbel"/>
                <a:ea typeface="Corbel"/>
                <a:cs typeface="Corbel"/>
                <a:sym typeface="Corbel"/>
              </a:defRPr>
            </a:lvl3pPr>
            <a:lvl4pPr indent="0" lvl="3" marL="1371600" marR="0" rtl="0" algn="l">
              <a:lnSpc>
                <a:spcPct val="90000"/>
              </a:lnSpc>
              <a:spcBef>
                <a:spcPts val="250"/>
              </a:spcBef>
              <a:spcAft>
                <a:spcPts val="250"/>
              </a:spcAft>
              <a:buClr>
                <a:schemeClr val="accent1"/>
              </a:buClr>
              <a:buFont typeface="Noto Sans Symbols"/>
              <a:buNone/>
              <a:defRPr b="1" i="0" sz="1600" u="none" cap="none" strike="noStrike">
                <a:solidFill>
                  <a:srgbClr val="595959"/>
                </a:solidFill>
                <a:latin typeface="Corbel"/>
                <a:ea typeface="Corbel"/>
                <a:cs typeface="Corbel"/>
                <a:sym typeface="Corbel"/>
              </a:defRPr>
            </a:lvl4pPr>
            <a:lvl5pPr indent="0" lvl="4" marL="1828800" marR="0" rtl="0" algn="l">
              <a:lnSpc>
                <a:spcPct val="90000"/>
              </a:lnSpc>
              <a:spcBef>
                <a:spcPts val="250"/>
              </a:spcBef>
              <a:spcAft>
                <a:spcPts val="250"/>
              </a:spcAft>
              <a:buClr>
                <a:schemeClr val="accent1"/>
              </a:buClr>
              <a:buFont typeface="Noto Sans Symbols"/>
              <a:buNone/>
              <a:defRPr b="1" i="0" sz="1600" u="none" cap="none" strike="noStrike">
                <a:solidFill>
                  <a:srgbClr val="595959"/>
                </a:solidFill>
                <a:latin typeface="Corbel"/>
                <a:ea typeface="Corbel"/>
                <a:cs typeface="Corbel"/>
                <a:sym typeface="Corbel"/>
              </a:defRPr>
            </a:lvl5pPr>
            <a:lvl6pPr indent="0" lvl="5" marL="2286000" marR="0" rtl="0" algn="l">
              <a:lnSpc>
                <a:spcPct val="90000"/>
              </a:lnSpc>
              <a:spcBef>
                <a:spcPts val="250"/>
              </a:spcBef>
              <a:spcAft>
                <a:spcPts val="250"/>
              </a:spcAft>
              <a:buClr>
                <a:schemeClr val="accent1"/>
              </a:buClr>
              <a:buFont typeface="Noto Sans Symbols"/>
              <a:buNone/>
              <a:defRPr b="1" i="0" sz="1600" u="none" cap="none" strike="noStrike">
                <a:solidFill>
                  <a:srgbClr val="595959"/>
                </a:solidFill>
                <a:latin typeface="Corbel"/>
                <a:ea typeface="Corbel"/>
                <a:cs typeface="Corbel"/>
                <a:sym typeface="Corbel"/>
              </a:defRPr>
            </a:lvl6pPr>
            <a:lvl7pPr indent="0" lvl="6" marL="2743200" marR="0" rtl="0" algn="l">
              <a:lnSpc>
                <a:spcPct val="90000"/>
              </a:lnSpc>
              <a:spcBef>
                <a:spcPts val="250"/>
              </a:spcBef>
              <a:spcAft>
                <a:spcPts val="250"/>
              </a:spcAft>
              <a:buClr>
                <a:schemeClr val="accent1"/>
              </a:buClr>
              <a:buFont typeface="Noto Sans Symbols"/>
              <a:buNone/>
              <a:defRPr b="1" i="0" sz="1600" u="none" cap="none" strike="noStrike">
                <a:solidFill>
                  <a:srgbClr val="595959"/>
                </a:solidFill>
                <a:latin typeface="Corbel"/>
                <a:ea typeface="Corbel"/>
                <a:cs typeface="Corbel"/>
                <a:sym typeface="Corbel"/>
              </a:defRPr>
            </a:lvl7pPr>
            <a:lvl8pPr indent="0" lvl="7" marL="3200400" marR="0" rtl="0" algn="l">
              <a:lnSpc>
                <a:spcPct val="90000"/>
              </a:lnSpc>
              <a:spcBef>
                <a:spcPts val="250"/>
              </a:spcBef>
              <a:spcAft>
                <a:spcPts val="250"/>
              </a:spcAft>
              <a:buClr>
                <a:schemeClr val="accent1"/>
              </a:buClr>
              <a:buFont typeface="Noto Sans Symbols"/>
              <a:buNone/>
              <a:defRPr b="1" i="0" sz="1600" u="none" cap="none" strike="noStrike">
                <a:solidFill>
                  <a:srgbClr val="595959"/>
                </a:solidFill>
                <a:latin typeface="Corbel"/>
                <a:ea typeface="Corbel"/>
                <a:cs typeface="Corbel"/>
                <a:sym typeface="Corbel"/>
              </a:defRPr>
            </a:lvl8pPr>
            <a:lvl9pPr indent="0" lvl="8" marL="3657600" marR="0" rtl="0" algn="l">
              <a:lnSpc>
                <a:spcPct val="90000"/>
              </a:lnSpc>
              <a:spcBef>
                <a:spcPts val="250"/>
              </a:spcBef>
              <a:spcAft>
                <a:spcPts val="250"/>
              </a:spcAft>
              <a:buClr>
                <a:schemeClr val="accent1"/>
              </a:buClr>
              <a:buFont typeface="Noto Sans Symbols"/>
              <a:buNone/>
              <a:defRPr b="1" i="0" sz="1600" u="none" cap="none" strike="noStrike">
                <a:solidFill>
                  <a:srgbClr val="595959"/>
                </a:solidFill>
                <a:latin typeface="Corbel"/>
                <a:ea typeface="Corbel"/>
                <a:cs typeface="Corbel"/>
                <a:sym typeface="Corbel"/>
              </a:defRPr>
            </a:lvl9pPr>
          </a:lstStyle>
          <a:p/>
        </p:txBody>
      </p:sp>
      <p:sp>
        <p:nvSpPr>
          <p:cNvPr id="43" name="Shape 43"/>
          <p:cNvSpPr txBox="1"/>
          <p:nvPr>
            <p:ph idx="2" type="body"/>
          </p:nvPr>
        </p:nvSpPr>
        <p:spPr>
          <a:xfrm>
            <a:off x="3867912" y="1930935"/>
            <a:ext cx="3474719" cy="4023360"/>
          </a:xfrm>
          <a:prstGeom prst="rect">
            <a:avLst/>
          </a:prstGeom>
          <a:noFill/>
          <a:ln>
            <a:noFill/>
          </a:ln>
        </p:spPr>
        <p:txBody>
          <a:bodyPr anchorCtr="0" anchor="ctr" bIns="91425" lIns="91425" rIns="91425" tIns="91425"/>
          <a:lstStyle>
            <a:lvl1pPr indent="-55879" lvl="0" marL="182880" marR="0" rtl="0" algn="l">
              <a:lnSpc>
                <a:spcPct val="90000"/>
              </a:lnSpc>
              <a:spcBef>
                <a:spcPts val="1200"/>
              </a:spcBef>
              <a:buClr>
                <a:schemeClr val="accent1"/>
              </a:buClr>
              <a:buSzPct val="100000"/>
              <a:buFont typeface="Noto Sans Symbols"/>
              <a:buChar char="⚫"/>
              <a:defRPr b="0" i="0" sz="2000" u="none" cap="none" strike="noStrike">
                <a:solidFill>
                  <a:srgbClr val="595959"/>
                </a:solidFill>
                <a:latin typeface="Corbel"/>
                <a:ea typeface="Corbel"/>
                <a:cs typeface="Corbel"/>
                <a:sym typeface="Corbel"/>
              </a:defRPr>
            </a:lvl1pPr>
            <a:lvl2pPr indent="-76200" lvl="1" marL="685800" marR="0" rtl="0" algn="l">
              <a:lnSpc>
                <a:spcPct val="90000"/>
              </a:lnSpc>
              <a:spcBef>
                <a:spcPts val="250"/>
              </a:spcBef>
              <a:spcAft>
                <a:spcPts val="250"/>
              </a:spcAft>
              <a:buClr>
                <a:schemeClr val="accent1"/>
              </a:buClr>
              <a:buSzPct val="100000"/>
              <a:buFont typeface="Noto Sans Symbols"/>
              <a:buChar char="⚫"/>
              <a:defRPr b="0" i="0" sz="1800" u="none" cap="none" strike="noStrike">
                <a:solidFill>
                  <a:srgbClr val="595959"/>
                </a:solidFill>
                <a:latin typeface="Corbel"/>
                <a:ea typeface="Corbel"/>
                <a:cs typeface="Corbel"/>
                <a:sym typeface="Corbel"/>
              </a:defRPr>
            </a:lvl2pPr>
            <a:lvl3pPr indent="-88900" lvl="2" marL="1143000" marR="0" rtl="0" algn="l">
              <a:lnSpc>
                <a:spcPct val="90000"/>
              </a:lnSpc>
              <a:spcBef>
                <a:spcPts val="250"/>
              </a:spcBef>
              <a:spcAft>
                <a:spcPts val="250"/>
              </a:spcAft>
              <a:buClr>
                <a:schemeClr val="accent1"/>
              </a:buClr>
              <a:buSzPct val="100000"/>
              <a:buFont typeface="Noto Sans Symbols"/>
              <a:buChar char="⚫"/>
              <a:defRPr b="0" i="0" sz="1600" u="none" cap="none" strike="noStrike">
                <a:solidFill>
                  <a:srgbClr val="595959"/>
                </a:solidFill>
                <a:latin typeface="Corbel"/>
                <a:ea typeface="Corbel"/>
                <a:cs typeface="Corbel"/>
                <a:sym typeface="Corbel"/>
              </a:defRPr>
            </a:lvl3pPr>
            <a:lvl4pPr indent="-101600" lvl="3" marL="16002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4pPr>
            <a:lvl5pPr indent="-101600" lvl="4" marL="20574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5pPr>
            <a:lvl6pPr indent="-139700" lvl="5" marL="25146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6pPr>
            <a:lvl7pPr indent="-139700" lvl="6" marL="29718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7pPr>
            <a:lvl8pPr indent="-139700" lvl="7" marL="34290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8pPr>
            <a:lvl9pPr indent="-139700" lvl="8" marL="38862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9pPr>
          </a:lstStyle>
          <a:p/>
        </p:txBody>
      </p:sp>
      <p:sp>
        <p:nvSpPr>
          <p:cNvPr id="44" name="Shape 44"/>
          <p:cNvSpPr txBox="1"/>
          <p:nvPr>
            <p:ph idx="3" type="body"/>
          </p:nvPr>
        </p:nvSpPr>
        <p:spPr>
          <a:xfrm>
            <a:off x="7818463" y="1023586"/>
            <a:ext cx="3474719" cy="813171"/>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accent1"/>
              </a:buClr>
              <a:buFont typeface="Noto Sans Symbols"/>
              <a:buNone/>
              <a:defRPr b="1" i="0" sz="2000" u="none" cap="none" strike="noStrike">
                <a:solidFill>
                  <a:srgbClr val="595959"/>
                </a:solidFill>
                <a:latin typeface="Corbel"/>
                <a:ea typeface="Corbel"/>
                <a:cs typeface="Corbel"/>
                <a:sym typeface="Corbel"/>
              </a:defRPr>
            </a:lvl1pPr>
            <a:lvl2pPr indent="0" lvl="1" marL="457200" marR="0" rtl="0" algn="l">
              <a:lnSpc>
                <a:spcPct val="90000"/>
              </a:lnSpc>
              <a:spcBef>
                <a:spcPts val="250"/>
              </a:spcBef>
              <a:spcAft>
                <a:spcPts val="250"/>
              </a:spcAft>
              <a:buClr>
                <a:schemeClr val="accent1"/>
              </a:buClr>
              <a:buFont typeface="Noto Sans Symbols"/>
              <a:buNone/>
              <a:defRPr b="1" i="0" sz="2000" u="none" cap="none" strike="noStrike">
                <a:solidFill>
                  <a:srgbClr val="595959"/>
                </a:solidFill>
                <a:latin typeface="Corbel"/>
                <a:ea typeface="Corbel"/>
                <a:cs typeface="Corbel"/>
                <a:sym typeface="Corbel"/>
              </a:defRPr>
            </a:lvl2pPr>
            <a:lvl3pPr indent="0" lvl="2" marL="914400" marR="0" rtl="0" algn="l">
              <a:lnSpc>
                <a:spcPct val="90000"/>
              </a:lnSpc>
              <a:spcBef>
                <a:spcPts val="250"/>
              </a:spcBef>
              <a:spcAft>
                <a:spcPts val="250"/>
              </a:spcAft>
              <a:buClr>
                <a:schemeClr val="accent1"/>
              </a:buClr>
              <a:buFont typeface="Noto Sans Symbols"/>
              <a:buNone/>
              <a:defRPr b="1" i="0" sz="1800" u="none" cap="none" strike="noStrike">
                <a:solidFill>
                  <a:srgbClr val="595959"/>
                </a:solidFill>
                <a:latin typeface="Corbel"/>
                <a:ea typeface="Corbel"/>
                <a:cs typeface="Corbel"/>
                <a:sym typeface="Corbel"/>
              </a:defRPr>
            </a:lvl3pPr>
            <a:lvl4pPr indent="0" lvl="3" marL="1371600" marR="0" rtl="0" algn="l">
              <a:lnSpc>
                <a:spcPct val="90000"/>
              </a:lnSpc>
              <a:spcBef>
                <a:spcPts val="250"/>
              </a:spcBef>
              <a:spcAft>
                <a:spcPts val="250"/>
              </a:spcAft>
              <a:buClr>
                <a:schemeClr val="accent1"/>
              </a:buClr>
              <a:buFont typeface="Noto Sans Symbols"/>
              <a:buNone/>
              <a:defRPr b="1" i="0" sz="1600" u="none" cap="none" strike="noStrike">
                <a:solidFill>
                  <a:srgbClr val="595959"/>
                </a:solidFill>
                <a:latin typeface="Corbel"/>
                <a:ea typeface="Corbel"/>
                <a:cs typeface="Corbel"/>
                <a:sym typeface="Corbel"/>
              </a:defRPr>
            </a:lvl4pPr>
            <a:lvl5pPr indent="0" lvl="4" marL="1828800" marR="0" rtl="0" algn="l">
              <a:lnSpc>
                <a:spcPct val="90000"/>
              </a:lnSpc>
              <a:spcBef>
                <a:spcPts val="250"/>
              </a:spcBef>
              <a:spcAft>
                <a:spcPts val="250"/>
              </a:spcAft>
              <a:buClr>
                <a:schemeClr val="accent1"/>
              </a:buClr>
              <a:buFont typeface="Noto Sans Symbols"/>
              <a:buNone/>
              <a:defRPr b="1" i="0" sz="1600" u="none" cap="none" strike="noStrike">
                <a:solidFill>
                  <a:srgbClr val="595959"/>
                </a:solidFill>
                <a:latin typeface="Corbel"/>
                <a:ea typeface="Corbel"/>
                <a:cs typeface="Corbel"/>
                <a:sym typeface="Corbel"/>
              </a:defRPr>
            </a:lvl5pPr>
            <a:lvl6pPr indent="0" lvl="5" marL="2286000" marR="0" rtl="0" algn="l">
              <a:lnSpc>
                <a:spcPct val="90000"/>
              </a:lnSpc>
              <a:spcBef>
                <a:spcPts val="250"/>
              </a:spcBef>
              <a:spcAft>
                <a:spcPts val="250"/>
              </a:spcAft>
              <a:buClr>
                <a:schemeClr val="accent1"/>
              </a:buClr>
              <a:buFont typeface="Noto Sans Symbols"/>
              <a:buNone/>
              <a:defRPr b="1" i="0" sz="1600" u="none" cap="none" strike="noStrike">
                <a:solidFill>
                  <a:srgbClr val="595959"/>
                </a:solidFill>
                <a:latin typeface="Corbel"/>
                <a:ea typeface="Corbel"/>
                <a:cs typeface="Corbel"/>
                <a:sym typeface="Corbel"/>
              </a:defRPr>
            </a:lvl6pPr>
            <a:lvl7pPr indent="0" lvl="6" marL="2743200" marR="0" rtl="0" algn="l">
              <a:lnSpc>
                <a:spcPct val="90000"/>
              </a:lnSpc>
              <a:spcBef>
                <a:spcPts val="250"/>
              </a:spcBef>
              <a:spcAft>
                <a:spcPts val="250"/>
              </a:spcAft>
              <a:buClr>
                <a:schemeClr val="accent1"/>
              </a:buClr>
              <a:buFont typeface="Noto Sans Symbols"/>
              <a:buNone/>
              <a:defRPr b="1" i="0" sz="1600" u="none" cap="none" strike="noStrike">
                <a:solidFill>
                  <a:srgbClr val="595959"/>
                </a:solidFill>
                <a:latin typeface="Corbel"/>
                <a:ea typeface="Corbel"/>
                <a:cs typeface="Corbel"/>
                <a:sym typeface="Corbel"/>
              </a:defRPr>
            </a:lvl7pPr>
            <a:lvl8pPr indent="0" lvl="7" marL="3200400" marR="0" rtl="0" algn="l">
              <a:lnSpc>
                <a:spcPct val="90000"/>
              </a:lnSpc>
              <a:spcBef>
                <a:spcPts val="250"/>
              </a:spcBef>
              <a:spcAft>
                <a:spcPts val="250"/>
              </a:spcAft>
              <a:buClr>
                <a:schemeClr val="accent1"/>
              </a:buClr>
              <a:buFont typeface="Noto Sans Symbols"/>
              <a:buNone/>
              <a:defRPr b="1" i="0" sz="1600" u="none" cap="none" strike="noStrike">
                <a:solidFill>
                  <a:srgbClr val="595959"/>
                </a:solidFill>
                <a:latin typeface="Corbel"/>
                <a:ea typeface="Corbel"/>
                <a:cs typeface="Corbel"/>
                <a:sym typeface="Corbel"/>
              </a:defRPr>
            </a:lvl8pPr>
            <a:lvl9pPr indent="0" lvl="8" marL="3657600" marR="0" rtl="0" algn="l">
              <a:lnSpc>
                <a:spcPct val="90000"/>
              </a:lnSpc>
              <a:spcBef>
                <a:spcPts val="250"/>
              </a:spcBef>
              <a:spcAft>
                <a:spcPts val="250"/>
              </a:spcAft>
              <a:buClr>
                <a:schemeClr val="accent1"/>
              </a:buClr>
              <a:buFont typeface="Noto Sans Symbols"/>
              <a:buNone/>
              <a:defRPr b="1" i="0" sz="1600" u="none" cap="none" strike="noStrike">
                <a:solidFill>
                  <a:srgbClr val="595959"/>
                </a:solidFill>
                <a:latin typeface="Corbel"/>
                <a:ea typeface="Corbel"/>
                <a:cs typeface="Corbel"/>
                <a:sym typeface="Corbel"/>
              </a:defRPr>
            </a:lvl9pPr>
          </a:lstStyle>
          <a:p/>
        </p:txBody>
      </p:sp>
      <p:sp>
        <p:nvSpPr>
          <p:cNvPr id="45" name="Shape 45"/>
          <p:cNvSpPr txBox="1"/>
          <p:nvPr>
            <p:ph idx="4" type="body"/>
          </p:nvPr>
        </p:nvSpPr>
        <p:spPr>
          <a:xfrm>
            <a:off x="7818463" y="1930935"/>
            <a:ext cx="3474719" cy="4023360"/>
          </a:xfrm>
          <a:prstGeom prst="rect">
            <a:avLst/>
          </a:prstGeom>
          <a:noFill/>
          <a:ln>
            <a:noFill/>
          </a:ln>
        </p:spPr>
        <p:txBody>
          <a:bodyPr anchorCtr="0" anchor="ctr" bIns="91425" lIns="91425" rIns="91425" tIns="91425"/>
          <a:lstStyle>
            <a:lvl1pPr indent="-55879" lvl="0" marL="182880" marR="0" rtl="0" algn="l">
              <a:lnSpc>
                <a:spcPct val="90000"/>
              </a:lnSpc>
              <a:spcBef>
                <a:spcPts val="1200"/>
              </a:spcBef>
              <a:buClr>
                <a:schemeClr val="accent1"/>
              </a:buClr>
              <a:buSzPct val="100000"/>
              <a:buFont typeface="Noto Sans Symbols"/>
              <a:buChar char="⚫"/>
              <a:defRPr b="0" i="0" sz="2000" u="none" cap="none" strike="noStrike">
                <a:solidFill>
                  <a:srgbClr val="595959"/>
                </a:solidFill>
                <a:latin typeface="Corbel"/>
                <a:ea typeface="Corbel"/>
                <a:cs typeface="Corbel"/>
                <a:sym typeface="Corbel"/>
              </a:defRPr>
            </a:lvl1pPr>
            <a:lvl2pPr indent="-76200" lvl="1" marL="685800" marR="0" rtl="0" algn="l">
              <a:lnSpc>
                <a:spcPct val="90000"/>
              </a:lnSpc>
              <a:spcBef>
                <a:spcPts val="250"/>
              </a:spcBef>
              <a:spcAft>
                <a:spcPts val="250"/>
              </a:spcAft>
              <a:buClr>
                <a:schemeClr val="accent1"/>
              </a:buClr>
              <a:buSzPct val="100000"/>
              <a:buFont typeface="Noto Sans Symbols"/>
              <a:buChar char="⚫"/>
              <a:defRPr b="0" i="0" sz="1800" u="none" cap="none" strike="noStrike">
                <a:solidFill>
                  <a:srgbClr val="595959"/>
                </a:solidFill>
                <a:latin typeface="Corbel"/>
                <a:ea typeface="Corbel"/>
                <a:cs typeface="Corbel"/>
                <a:sym typeface="Corbel"/>
              </a:defRPr>
            </a:lvl2pPr>
            <a:lvl3pPr indent="-88900" lvl="2" marL="1143000" marR="0" rtl="0" algn="l">
              <a:lnSpc>
                <a:spcPct val="90000"/>
              </a:lnSpc>
              <a:spcBef>
                <a:spcPts val="250"/>
              </a:spcBef>
              <a:spcAft>
                <a:spcPts val="250"/>
              </a:spcAft>
              <a:buClr>
                <a:schemeClr val="accent1"/>
              </a:buClr>
              <a:buSzPct val="100000"/>
              <a:buFont typeface="Noto Sans Symbols"/>
              <a:buChar char="⚫"/>
              <a:defRPr b="0" i="0" sz="1600" u="none" cap="none" strike="noStrike">
                <a:solidFill>
                  <a:srgbClr val="595959"/>
                </a:solidFill>
                <a:latin typeface="Corbel"/>
                <a:ea typeface="Corbel"/>
                <a:cs typeface="Corbel"/>
                <a:sym typeface="Corbel"/>
              </a:defRPr>
            </a:lvl3pPr>
            <a:lvl4pPr indent="-101600" lvl="3" marL="16002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4pPr>
            <a:lvl5pPr indent="-101600" lvl="4" marL="20574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5pPr>
            <a:lvl6pPr indent="-139700" lvl="5" marL="25146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6pPr>
            <a:lvl7pPr indent="-139700" lvl="6" marL="29718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7pPr>
            <a:lvl8pPr indent="-139700" lvl="7" marL="34290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8pPr>
            <a:lvl9pPr indent="-139700" lvl="8" marL="38862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9pPr>
          </a:lstStyle>
          <a:p/>
        </p:txBody>
      </p:sp>
      <p:sp>
        <p:nvSpPr>
          <p:cNvPr id="46" name="Shape 46"/>
          <p:cNvSpPr txBox="1"/>
          <p:nvPr>
            <p:ph idx="10" type="dt"/>
          </p:nvPr>
        </p:nvSpPr>
        <p:spPr>
          <a:xfrm>
            <a:off x="262464"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100" u="none" cap="none" strike="noStrike">
                <a:solidFill>
                  <a:srgbClr val="7F7F7F"/>
                </a:solidFill>
                <a:latin typeface="Corbel"/>
                <a:ea typeface="Corbel"/>
                <a:cs typeface="Corbel"/>
                <a:sym typeface="Corbel"/>
              </a:defRPr>
            </a:lvl1pPr>
            <a:lvl2pPr indent="0" lvl="1" marL="457200" marR="0" rtl="0" algn="l">
              <a:spcBef>
                <a:spcPts val="0"/>
              </a:spcBef>
              <a:buNone/>
              <a:defRPr b="0" i="0" sz="1800" u="none" cap="none" strike="noStrike">
                <a:solidFill>
                  <a:schemeClr val="dk1"/>
                </a:solidFill>
                <a:latin typeface="Corbel"/>
                <a:ea typeface="Corbel"/>
                <a:cs typeface="Corbel"/>
                <a:sym typeface="Corbel"/>
              </a:defRPr>
            </a:lvl2pPr>
            <a:lvl3pPr indent="0" lvl="2" marL="914400" marR="0" rtl="0" algn="l">
              <a:spcBef>
                <a:spcPts val="0"/>
              </a:spcBef>
              <a:buNone/>
              <a:defRPr b="0" i="0" sz="1800" u="none" cap="none" strike="noStrike">
                <a:solidFill>
                  <a:schemeClr val="dk1"/>
                </a:solidFill>
                <a:latin typeface="Corbel"/>
                <a:ea typeface="Corbel"/>
                <a:cs typeface="Corbel"/>
                <a:sym typeface="Corbel"/>
              </a:defRPr>
            </a:lvl3pPr>
            <a:lvl4pPr indent="0" lvl="3" marL="1371600" marR="0" rtl="0" algn="l">
              <a:spcBef>
                <a:spcPts val="0"/>
              </a:spcBef>
              <a:buNone/>
              <a:defRPr b="0" i="0" sz="1800" u="none" cap="none" strike="noStrike">
                <a:solidFill>
                  <a:schemeClr val="dk1"/>
                </a:solidFill>
                <a:latin typeface="Corbel"/>
                <a:ea typeface="Corbel"/>
                <a:cs typeface="Corbel"/>
                <a:sym typeface="Corbel"/>
              </a:defRPr>
            </a:lvl4pPr>
            <a:lvl5pPr indent="0" lvl="4" marL="1828800" marR="0" rtl="0" algn="l">
              <a:spcBef>
                <a:spcPts val="0"/>
              </a:spcBef>
              <a:buNone/>
              <a:defRPr b="0" i="0" sz="1800" u="none" cap="none" strike="noStrike">
                <a:solidFill>
                  <a:schemeClr val="dk1"/>
                </a:solidFill>
                <a:latin typeface="Corbel"/>
                <a:ea typeface="Corbel"/>
                <a:cs typeface="Corbel"/>
                <a:sym typeface="Corbel"/>
              </a:defRPr>
            </a:lvl5pPr>
            <a:lvl6pPr indent="0" lvl="5" marL="2286000" marR="0" rtl="0" algn="l">
              <a:spcBef>
                <a:spcPts val="0"/>
              </a:spcBef>
              <a:buNone/>
              <a:defRPr b="0" i="0" sz="1800" u="none" cap="none" strike="noStrike">
                <a:solidFill>
                  <a:schemeClr val="dk1"/>
                </a:solidFill>
                <a:latin typeface="Corbel"/>
                <a:ea typeface="Corbel"/>
                <a:cs typeface="Corbel"/>
                <a:sym typeface="Corbel"/>
              </a:defRPr>
            </a:lvl6pPr>
            <a:lvl7pPr indent="0" lvl="6" marL="2743200" marR="0" rtl="0" algn="l">
              <a:spcBef>
                <a:spcPts val="0"/>
              </a:spcBef>
              <a:buNone/>
              <a:defRPr b="0" i="0" sz="1800" u="none" cap="none" strike="noStrike">
                <a:solidFill>
                  <a:schemeClr val="dk1"/>
                </a:solidFill>
                <a:latin typeface="Corbel"/>
                <a:ea typeface="Corbel"/>
                <a:cs typeface="Corbel"/>
                <a:sym typeface="Corbel"/>
              </a:defRPr>
            </a:lvl7pPr>
            <a:lvl8pPr indent="0" lvl="7" marL="3200400" marR="0" rtl="0" algn="l">
              <a:spcBef>
                <a:spcPts val="0"/>
              </a:spcBef>
              <a:buNone/>
              <a:defRPr b="0" i="0" sz="1800" u="none" cap="none" strike="noStrike">
                <a:solidFill>
                  <a:schemeClr val="dk1"/>
                </a:solidFill>
                <a:latin typeface="Corbel"/>
                <a:ea typeface="Corbel"/>
                <a:cs typeface="Corbel"/>
                <a:sym typeface="Corbel"/>
              </a:defRPr>
            </a:lvl8pPr>
            <a:lvl9pPr indent="0" lvl="8" marL="3657600" marR="0" rtl="0" algn="l">
              <a:spcBef>
                <a:spcPts val="0"/>
              </a:spcBef>
              <a:buNone/>
              <a:defRPr b="0" i="0" sz="1800" u="none" cap="none" strike="noStrike">
                <a:solidFill>
                  <a:schemeClr val="dk1"/>
                </a:solidFill>
                <a:latin typeface="Corbel"/>
                <a:ea typeface="Corbel"/>
                <a:cs typeface="Corbel"/>
                <a:sym typeface="Corbel"/>
              </a:defRPr>
            </a:lvl9pPr>
          </a:lstStyle>
          <a:p/>
        </p:txBody>
      </p:sp>
      <p:sp>
        <p:nvSpPr>
          <p:cNvPr id="47" name="Shape 47"/>
          <p:cNvSpPr txBox="1"/>
          <p:nvPr>
            <p:ph idx="11" type="ftr"/>
          </p:nvPr>
        </p:nvSpPr>
        <p:spPr>
          <a:xfrm>
            <a:off x="3869267" y="6356350"/>
            <a:ext cx="5911517" cy="365125"/>
          </a:xfrm>
          <a:prstGeom prst="rect">
            <a:avLst/>
          </a:prstGeom>
          <a:noFill/>
          <a:ln>
            <a:noFill/>
          </a:ln>
        </p:spPr>
        <p:txBody>
          <a:bodyPr anchorCtr="0" anchor="ctr" bIns="91425" lIns="91425" rIns="91425" tIns="91425"/>
          <a:lstStyle>
            <a:lvl1pPr indent="0" lvl="0" marL="0" marR="0" rtl="0" algn="l">
              <a:spcBef>
                <a:spcPts val="0"/>
              </a:spcBef>
              <a:buNone/>
              <a:defRPr b="0" i="0" sz="1100" u="none" cap="none" strike="noStrike">
                <a:solidFill>
                  <a:srgbClr val="7F7F7F"/>
                </a:solidFill>
                <a:latin typeface="Corbel"/>
                <a:ea typeface="Corbel"/>
                <a:cs typeface="Corbel"/>
                <a:sym typeface="Corbel"/>
              </a:defRPr>
            </a:lvl1pPr>
            <a:lvl2pPr indent="0" lvl="1" marL="457200" marR="0" rtl="0" algn="l">
              <a:spcBef>
                <a:spcPts val="0"/>
              </a:spcBef>
              <a:buNone/>
              <a:defRPr b="0" i="0" sz="1800" u="none" cap="none" strike="noStrike">
                <a:solidFill>
                  <a:schemeClr val="dk1"/>
                </a:solidFill>
                <a:latin typeface="Corbel"/>
                <a:ea typeface="Corbel"/>
                <a:cs typeface="Corbel"/>
                <a:sym typeface="Corbel"/>
              </a:defRPr>
            </a:lvl2pPr>
            <a:lvl3pPr indent="0" lvl="2" marL="914400" marR="0" rtl="0" algn="l">
              <a:spcBef>
                <a:spcPts val="0"/>
              </a:spcBef>
              <a:buNone/>
              <a:defRPr b="0" i="0" sz="1800" u="none" cap="none" strike="noStrike">
                <a:solidFill>
                  <a:schemeClr val="dk1"/>
                </a:solidFill>
                <a:latin typeface="Corbel"/>
                <a:ea typeface="Corbel"/>
                <a:cs typeface="Corbel"/>
                <a:sym typeface="Corbel"/>
              </a:defRPr>
            </a:lvl3pPr>
            <a:lvl4pPr indent="0" lvl="3" marL="1371600" marR="0" rtl="0" algn="l">
              <a:spcBef>
                <a:spcPts val="0"/>
              </a:spcBef>
              <a:buNone/>
              <a:defRPr b="0" i="0" sz="1800" u="none" cap="none" strike="noStrike">
                <a:solidFill>
                  <a:schemeClr val="dk1"/>
                </a:solidFill>
                <a:latin typeface="Corbel"/>
                <a:ea typeface="Corbel"/>
                <a:cs typeface="Corbel"/>
                <a:sym typeface="Corbel"/>
              </a:defRPr>
            </a:lvl4pPr>
            <a:lvl5pPr indent="0" lvl="4" marL="1828800" marR="0" rtl="0" algn="l">
              <a:spcBef>
                <a:spcPts val="0"/>
              </a:spcBef>
              <a:buNone/>
              <a:defRPr b="0" i="0" sz="1800" u="none" cap="none" strike="noStrike">
                <a:solidFill>
                  <a:schemeClr val="dk1"/>
                </a:solidFill>
                <a:latin typeface="Corbel"/>
                <a:ea typeface="Corbel"/>
                <a:cs typeface="Corbel"/>
                <a:sym typeface="Corbel"/>
              </a:defRPr>
            </a:lvl5pPr>
            <a:lvl6pPr indent="0" lvl="5" marL="2286000" marR="0" rtl="0" algn="l">
              <a:spcBef>
                <a:spcPts val="0"/>
              </a:spcBef>
              <a:buNone/>
              <a:defRPr b="0" i="0" sz="1800" u="none" cap="none" strike="noStrike">
                <a:solidFill>
                  <a:schemeClr val="dk1"/>
                </a:solidFill>
                <a:latin typeface="Corbel"/>
                <a:ea typeface="Corbel"/>
                <a:cs typeface="Corbel"/>
                <a:sym typeface="Corbel"/>
              </a:defRPr>
            </a:lvl6pPr>
            <a:lvl7pPr indent="0" lvl="6" marL="2743200" marR="0" rtl="0" algn="l">
              <a:spcBef>
                <a:spcPts val="0"/>
              </a:spcBef>
              <a:buNone/>
              <a:defRPr b="0" i="0" sz="1800" u="none" cap="none" strike="noStrike">
                <a:solidFill>
                  <a:schemeClr val="dk1"/>
                </a:solidFill>
                <a:latin typeface="Corbel"/>
                <a:ea typeface="Corbel"/>
                <a:cs typeface="Corbel"/>
                <a:sym typeface="Corbel"/>
              </a:defRPr>
            </a:lvl7pPr>
            <a:lvl8pPr indent="0" lvl="7" marL="3200400" marR="0" rtl="0" algn="l">
              <a:spcBef>
                <a:spcPts val="0"/>
              </a:spcBef>
              <a:buNone/>
              <a:defRPr b="0" i="0" sz="1800" u="none" cap="none" strike="noStrike">
                <a:solidFill>
                  <a:schemeClr val="dk1"/>
                </a:solidFill>
                <a:latin typeface="Corbel"/>
                <a:ea typeface="Corbel"/>
                <a:cs typeface="Corbel"/>
                <a:sym typeface="Corbel"/>
              </a:defRPr>
            </a:lvl8pPr>
            <a:lvl9pPr indent="0" lvl="8" marL="3657600" marR="0" rtl="0" algn="l">
              <a:spcBef>
                <a:spcPts val="0"/>
              </a:spcBef>
              <a:buNone/>
              <a:defRPr b="0" i="0" sz="1800" u="none" cap="none" strike="noStrike">
                <a:solidFill>
                  <a:schemeClr val="dk1"/>
                </a:solidFill>
                <a:latin typeface="Corbel"/>
                <a:ea typeface="Corbel"/>
                <a:cs typeface="Corbel"/>
                <a:sym typeface="Corbel"/>
              </a:defRPr>
            </a:lvl9pPr>
          </a:lstStyle>
          <a:p/>
        </p:txBody>
      </p:sp>
      <p:sp>
        <p:nvSpPr>
          <p:cNvPr id="48" name="Shape 48"/>
          <p:cNvSpPr txBox="1"/>
          <p:nvPr>
            <p:ph idx="12" type="sldNum"/>
          </p:nvPr>
        </p:nvSpPr>
        <p:spPr>
          <a:xfrm>
            <a:off x="10634135" y="6356350"/>
            <a:ext cx="1530926"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i="0" lang="en-GB" sz="1200" u="none" cap="none" strike="noStrike">
                <a:solidFill>
                  <a:schemeClr val="accent1"/>
                </a:solidFill>
                <a:latin typeface="Corbel"/>
                <a:ea typeface="Corbel"/>
                <a:cs typeface="Corbel"/>
                <a:sym typeface="Corbel"/>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49" name="Shape 49"/>
        <p:cNvGrpSpPr/>
        <p:nvPr/>
      </p:nvGrpSpPr>
      <p:grpSpPr>
        <a:xfrm>
          <a:off x="0" y="0"/>
          <a:ext cx="0" cy="0"/>
          <a:chOff x="0" y="0"/>
          <a:chExt cx="0" cy="0"/>
        </a:xfrm>
      </p:grpSpPr>
      <p:sp>
        <p:nvSpPr>
          <p:cNvPr id="50" name="Shape 50"/>
          <p:cNvSpPr txBox="1"/>
          <p:nvPr>
            <p:ph type="title"/>
          </p:nvPr>
        </p:nvSpPr>
        <p:spPr>
          <a:xfrm>
            <a:off x="252918" y="1123837"/>
            <a:ext cx="2947481" cy="4601182"/>
          </a:xfrm>
          <a:prstGeom prst="rect">
            <a:avLst/>
          </a:prstGeom>
          <a:noFill/>
          <a:ln>
            <a:noFill/>
          </a:ln>
        </p:spPr>
        <p:txBody>
          <a:bodyPr anchorCtr="0" anchor="ctr" bIns="91425" lIns="91425" rIns="91425" tIns="91425"/>
          <a:lstStyle>
            <a:lvl1pPr indent="0" lvl="0" marL="0" marR="0" rtl="0" algn="l">
              <a:lnSpc>
                <a:spcPct val="90000"/>
              </a:lnSpc>
              <a:spcBef>
                <a:spcPts val="0"/>
              </a:spcBef>
              <a:buClr>
                <a:srgbClr val="FFFFFF"/>
              </a:buClr>
              <a:buFont typeface="Corbel"/>
              <a:buNone/>
              <a:defRPr b="0" i="0" sz="3600" u="none" cap="none" strike="noStrike">
                <a:solidFill>
                  <a:srgbClr val="FFFFFF"/>
                </a:solidFill>
                <a:latin typeface="Corbel"/>
                <a:ea typeface="Corbel"/>
                <a:cs typeface="Corbel"/>
                <a:sym typeface="Corbel"/>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1" name="Shape 51"/>
          <p:cNvSpPr txBox="1"/>
          <p:nvPr>
            <p:ph idx="10" type="dt"/>
          </p:nvPr>
        </p:nvSpPr>
        <p:spPr>
          <a:xfrm>
            <a:off x="262464"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100" u="none" cap="none" strike="noStrike">
                <a:solidFill>
                  <a:srgbClr val="7F7F7F"/>
                </a:solidFill>
                <a:latin typeface="Corbel"/>
                <a:ea typeface="Corbel"/>
                <a:cs typeface="Corbel"/>
                <a:sym typeface="Corbel"/>
              </a:defRPr>
            </a:lvl1pPr>
            <a:lvl2pPr indent="0" lvl="1" marL="457200" marR="0" rtl="0" algn="l">
              <a:spcBef>
                <a:spcPts val="0"/>
              </a:spcBef>
              <a:buNone/>
              <a:defRPr b="0" i="0" sz="1800" u="none" cap="none" strike="noStrike">
                <a:solidFill>
                  <a:schemeClr val="dk1"/>
                </a:solidFill>
                <a:latin typeface="Corbel"/>
                <a:ea typeface="Corbel"/>
                <a:cs typeface="Corbel"/>
                <a:sym typeface="Corbel"/>
              </a:defRPr>
            </a:lvl2pPr>
            <a:lvl3pPr indent="0" lvl="2" marL="914400" marR="0" rtl="0" algn="l">
              <a:spcBef>
                <a:spcPts val="0"/>
              </a:spcBef>
              <a:buNone/>
              <a:defRPr b="0" i="0" sz="1800" u="none" cap="none" strike="noStrike">
                <a:solidFill>
                  <a:schemeClr val="dk1"/>
                </a:solidFill>
                <a:latin typeface="Corbel"/>
                <a:ea typeface="Corbel"/>
                <a:cs typeface="Corbel"/>
                <a:sym typeface="Corbel"/>
              </a:defRPr>
            </a:lvl3pPr>
            <a:lvl4pPr indent="0" lvl="3" marL="1371600" marR="0" rtl="0" algn="l">
              <a:spcBef>
                <a:spcPts val="0"/>
              </a:spcBef>
              <a:buNone/>
              <a:defRPr b="0" i="0" sz="1800" u="none" cap="none" strike="noStrike">
                <a:solidFill>
                  <a:schemeClr val="dk1"/>
                </a:solidFill>
                <a:latin typeface="Corbel"/>
                <a:ea typeface="Corbel"/>
                <a:cs typeface="Corbel"/>
                <a:sym typeface="Corbel"/>
              </a:defRPr>
            </a:lvl4pPr>
            <a:lvl5pPr indent="0" lvl="4" marL="1828800" marR="0" rtl="0" algn="l">
              <a:spcBef>
                <a:spcPts val="0"/>
              </a:spcBef>
              <a:buNone/>
              <a:defRPr b="0" i="0" sz="1800" u="none" cap="none" strike="noStrike">
                <a:solidFill>
                  <a:schemeClr val="dk1"/>
                </a:solidFill>
                <a:latin typeface="Corbel"/>
                <a:ea typeface="Corbel"/>
                <a:cs typeface="Corbel"/>
                <a:sym typeface="Corbel"/>
              </a:defRPr>
            </a:lvl5pPr>
            <a:lvl6pPr indent="0" lvl="5" marL="2286000" marR="0" rtl="0" algn="l">
              <a:spcBef>
                <a:spcPts val="0"/>
              </a:spcBef>
              <a:buNone/>
              <a:defRPr b="0" i="0" sz="1800" u="none" cap="none" strike="noStrike">
                <a:solidFill>
                  <a:schemeClr val="dk1"/>
                </a:solidFill>
                <a:latin typeface="Corbel"/>
                <a:ea typeface="Corbel"/>
                <a:cs typeface="Corbel"/>
                <a:sym typeface="Corbel"/>
              </a:defRPr>
            </a:lvl6pPr>
            <a:lvl7pPr indent="0" lvl="6" marL="2743200" marR="0" rtl="0" algn="l">
              <a:spcBef>
                <a:spcPts val="0"/>
              </a:spcBef>
              <a:buNone/>
              <a:defRPr b="0" i="0" sz="1800" u="none" cap="none" strike="noStrike">
                <a:solidFill>
                  <a:schemeClr val="dk1"/>
                </a:solidFill>
                <a:latin typeface="Corbel"/>
                <a:ea typeface="Corbel"/>
                <a:cs typeface="Corbel"/>
                <a:sym typeface="Corbel"/>
              </a:defRPr>
            </a:lvl7pPr>
            <a:lvl8pPr indent="0" lvl="7" marL="3200400" marR="0" rtl="0" algn="l">
              <a:spcBef>
                <a:spcPts val="0"/>
              </a:spcBef>
              <a:buNone/>
              <a:defRPr b="0" i="0" sz="1800" u="none" cap="none" strike="noStrike">
                <a:solidFill>
                  <a:schemeClr val="dk1"/>
                </a:solidFill>
                <a:latin typeface="Corbel"/>
                <a:ea typeface="Corbel"/>
                <a:cs typeface="Corbel"/>
                <a:sym typeface="Corbel"/>
              </a:defRPr>
            </a:lvl8pPr>
            <a:lvl9pPr indent="0" lvl="8" marL="3657600" marR="0" rtl="0" algn="l">
              <a:spcBef>
                <a:spcPts val="0"/>
              </a:spcBef>
              <a:buNone/>
              <a:defRPr b="0" i="0" sz="1800" u="none" cap="none" strike="noStrike">
                <a:solidFill>
                  <a:schemeClr val="dk1"/>
                </a:solidFill>
                <a:latin typeface="Corbel"/>
                <a:ea typeface="Corbel"/>
                <a:cs typeface="Corbel"/>
                <a:sym typeface="Corbel"/>
              </a:defRPr>
            </a:lvl9pPr>
          </a:lstStyle>
          <a:p/>
        </p:txBody>
      </p:sp>
      <p:sp>
        <p:nvSpPr>
          <p:cNvPr id="52" name="Shape 52"/>
          <p:cNvSpPr txBox="1"/>
          <p:nvPr>
            <p:ph idx="11" type="ftr"/>
          </p:nvPr>
        </p:nvSpPr>
        <p:spPr>
          <a:xfrm>
            <a:off x="3869267" y="6356350"/>
            <a:ext cx="5911517" cy="365125"/>
          </a:xfrm>
          <a:prstGeom prst="rect">
            <a:avLst/>
          </a:prstGeom>
          <a:noFill/>
          <a:ln>
            <a:noFill/>
          </a:ln>
        </p:spPr>
        <p:txBody>
          <a:bodyPr anchorCtr="0" anchor="ctr" bIns="91425" lIns="91425" rIns="91425" tIns="91425"/>
          <a:lstStyle>
            <a:lvl1pPr indent="0" lvl="0" marL="0" marR="0" rtl="0" algn="l">
              <a:spcBef>
                <a:spcPts val="0"/>
              </a:spcBef>
              <a:buNone/>
              <a:defRPr b="0" i="0" sz="1100" u="none" cap="none" strike="noStrike">
                <a:solidFill>
                  <a:srgbClr val="7F7F7F"/>
                </a:solidFill>
                <a:latin typeface="Corbel"/>
                <a:ea typeface="Corbel"/>
                <a:cs typeface="Corbel"/>
                <a:sym typeface="Corbel"/>
              </a:defRPr>
            </a:lvl1pPr>
            <a:lvl2pPr indent="0" lvl="1" marL="457200" marR="0" rtl="0" algn="l">
              <a:spcBef>
                <a:spcPts val="0"/>
              </a:spcBef>
              <a:buNone/>
              <a:defRPr b="0" i="0" sz="1800" u="none" cap="none" strike="noStrike">
                <a:solidFill>
                  <a:schemeClr val="dk1"/>
                </a:solidFill>
                <a:latin typeface="Corbel"/>
                <a:ea typeface="Corbel"/>
                <a:cs typeface="Corbel"/>
                <a:sym typeface="Corbel"/>
              </a:defRPr>
            </a:lvl2pPr>
            <a:lvl3pPr indent="0" lvl="2" marL="914400" marR="0" rtl="0" algn="l">
              <a:spcBef>
                <a:spcPts val="0"/>
              </a:spcBef>
              <a:buNone/>
              <a:defRPr b="0" i="0" sz="1800" u="none" cap="none" strike="noStrike">
                <a:solidFill>
                  <a:schemeClr val="dk1"/>
                </a:solidFill>
                <a:latin typeface="Corbel"/>
                <a:ea typeface="Corbel"/>
                <a:cs typeface="Corbel"/>
                <a:sym typeface="Corbel"/>
              </a:defRPr>
            </a:lvl3pPr>
            <a:lvl4pPr indent="0" lvl="3" marL="1371600" marR="0" rtl="0" algn="l">
              <a:spcBef>
                <a:spcPts val="0"/>
              </a:spcBef>
              <a:buNone/>
              <a:defRPr b="0" i="0" sz="1800" u="none" cap="none" strike="noStrike">
                <a:solidFill>
                  <a:schemeClr val="dk1"/>
                </a:solidFill>
                <a:latin typeface="Corbel"/>
                <a:ea typeface="Corbel"/>
                <a:cs typeface="Corbel"/>
                <a:sym typeface="Corbel"/>
              </a:defRPr>
            </a:lvl4pPr>
            <a:lvl5pPr indent="0" lvl="4" marL="1828800" marR="0" rtl="0" algn="l">
              <a:spcBef>
                <a:spcPts val="0"/>
              </a:spcBef>
              <a:buNone/>
              <a:defRPr b="0" i="0" sz="1800" u="none" cap="none" strike="noStrike">
                <a:solidFill>
                  <a:schemeClr val="dk1"/>
                </a:solidFill>
                <a:latin typeface="Corbel"/>
                <a:ea typeface="Corbel"/>
                <a:cs typeface="Corbel"/>
                <a:sym typeface="Corbel"/>
              </a:defRPr>
            </a:lvl5pPr>
            <a:lvl6pPr indent="0" lvl="5" marL="2286000" marR="0" rtl="0" algn="l">
              <a:spcBef>
                <a:spcPts val="0"/>
              </a:spcBef>
              <a:buNone/>
              <a:defRPr b="0" i="0" sz="1800" u="none" cap="none" strike="noStrike">
                <a:solidFill>
                  <a:schemeClr val="dk1"/>
                </a:solidFill>
                <a:latin typeface="Corbel"/>
                <a:ea typeface="Corbel"/>
                <a:cs typeface="Corbel"/>
                <a:sym typeface="Corbel"/>
              </a:defRPr>
            </a:lvl6pPr>
            <a:lvl7pPr indent="0" lvl="6" marL="2743200" marR="0" rtl="0" algn="l">
              <a:spcBef>
                <a:spcPts val="0"/>
              </a:spcBef>
              <a:buNone/>
              <a:defRPr b="0" i="0" sz="1800" u="none" cap="none" strike="noStrike">
                <a:solidFill>
                  <a:schemeClr val="dk1"/>
                </a:solidFill>
                <a:latin typeface="Corbel"/>
                <a:ea typeface="Corbel"/>
                <a:cs typeface="Corbel"/>
                <a:sym typeface="Corbel"/>
              </a:defRPr>
            </a:lvl7pPr>
            <a:lvl8pPr indent="0" lvl="7" marL="3200400" marR="0" rtl="0" algn="l">
              <a:spcBef>
                <a:spcPts val="0"/>
              </a:spcBef>
              <a:buNone/>
              <a:defRPr b="0" i="0" sz="1800" u="none" cap="none" strike="noStrike">
                <a:solidFill>
                  <a:schemeClr val="dk1"/>
                </a:solidFill>
                <a:latin typeface="Corbel"/>
                <a:ea typeface="Corbel"/>
                <a:cs typeface="Corbel"/>
                <a:sym typeface="Corbel"/>
              </a:defRPr>
            </a:lvl8pPr>
            <a:lvl9pPr indent="0" lvl="8" marL="3657600" marR="0" rtl="0" algn="l">
              <a:spcBef>
                <a:spcPts val="0"/>
              </a:spcBef>
              <a:buNone/>
              <a:defRPr b="0" i="0" sz="1800" u="none" cap="none" strike="noStrike">
                <a:solidFill>
                  <a:schemeClr val="dk1"/>
                </a:solidFill>
                <a:latin typeface="Corbel"/>
                <a:ea typeface="Corbel"/>
                <a:cs typeface="Corbel"/>
                <a:sym typeface="Corbel"/>
              </a:defRPr>
            </a:lvl9pPr>
          </a:lstStyle>
          <a:p/>
        </p:txBody>
      </p:sp>
      <p:sp>
        <p:nvSpPr>
          <p:cNvPr id="53" name="Shape 53"/>
          <p:cNvSpPr txBox="1"/>
          <p:nvPr>
            <p:ph idx="12" type="sldNum"/>
          </p:nvPr>
        </p:nvSpPr>
        <p:spPr>
          <a:xfrm>
            <a:off x="10634135" y="6356350"/>
            <a:ext cx="1530926"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i="0" lang="en-GB" sz="1200" u="none" cap="none" strike="noStrike">
                <a:solidFill>
                  <a:schemeClr val="accent1"/>
                </a:solidFill>
                <a:latin typeface="Corbel"/>
                <a:ea typeface="Corbel"/>
                <a:cs typeface="Corbel"/>
                <a:sym typeface="Corbel"/>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4" name="Shape 54"/>
        <p:cNvGrpSpPr/>
        <p:nvPr/>
      </p:nvGrpSpPr>
      <p:grpSpPr>
        <a:xfrm>
          <a:off x="0" y="0"/>
          <a:ext cx="0" cy="0"/>
          <a:chOff x="0" y="0"/>
          <a:chExt cx="0" cy="0"/>
        </a:xfrm>
      </p:grpSpPr>
      <p:sp>
        <p:nvSpPr>
          <p:cNvPr id="55" name="Shape 55"/>
          <p:cNvSpPr txBox="1"/>
          <p:nvPr>
            <p:ph idx="10" type="dt"/>
          </p:nvPr>
        </p:nvSpPr>
        <p:spPr>
          <a:xfrm>
            <a:off x="262464"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100" u="none" cap="none" strike="noStrike">
                <a:solidFill>
                  <a:srgbClr val="7F7F7F"/>
                </a:solidFill>
                <a:latin typeface="Corbel"/>
                <a:ea typeface="Corbel"/>
                <a:cs typeface="Corbel"/>
                <a:sym typeface="Corbel"/>
              </a:defRPr>
            </a:lvl1pPr>
            <a:lvl2pPr indent="0" lvl="1" marL="457200" marR="0" rtl="0" algn="l">
              <a:spcBef>
                <a:spcPts val="0"/>
              </a:spcBef>
              <a:buNone/>
              <a:defRPr b="0" i="0" sz="1800" u="none" cap="none" strike="noStrike">
                <a:solidFill>
                  <a:schemeClr val="dk1"/>
                </a:solidFill>
                <a:latin typeface="Corbel"/>
                <a:ea typeface="Corbel"/>
                <a:cs typeface="Corbel"/>
                <a:sym typeface="Corbel"/>
              </a:defRPr>
            </a:lvl2pPr>
            <a:lvl3pPr indent="0" lvl="2" marL="914400" marR="0" rtl="0" algn="l">
              <a:spcBef>
                <a:spcPts val="0"/>
              </a:spcBef>
              <a:buNone/>
              <a:defRPr b="0" i="0" sz="1800" u="none" cap="none" strike="noStrike">
                <a:solidFill>
                  <a:schemeClr val="dk1"/>
                </a:solidFill>
                <a:latin typeface="Corbel"/>
                <a:ea typeface="Corbel"/>
                <a:cs typeface="Corbel"/>
                <a:sym typeface="Corbel"/>
              </a:defRPr>
            </a:lvl3pPr>
            <a:lvl4pPr indent="0" lvl="3" marL="1371600" marR="0" rtl="0" algn="l">
              <a:spcBef>
                <a:spcPts val="0"/>
              </a:spcBef>
              <a:buNone/>
              <a:defRPr b="0" i="0" sz="1800" u="none" cap="none" strike="noStrike">
                <a:solidFill>
                  <a:schemeClr val="dk1"/>
                </a:solidFill>
                <a:latin typeface="Corbel"/>
                <a:ea typeface="Corbel"/>
                <a:cs typeface="Corbel"/>
                <a:sym typeface="Corbel"/>
              </a:defRPr>
            </a:lvl4pPr>
            <a:lvl5pPr indent="0" lvl="4" marL="1828800" marR="0" rtl="0" algn="l">
              <a:spcBef>
                <a:spcPts val="0"/>
              </a:spcBef>
              <a:buNone/>
              <a:defRPr b="0" i="0" sz="1800" u="none" cap="none" strike="noStrike">
                <a:solidFill>
                  <a:schemeClr val="dk1"/>
                </a:solidFill>
                <a:latin typeface="Corbel"/>
                <a:ea typeface="Corbel"/>
                <a:cs typeface="Corbel"/>
                <a:sym typeface="Corbel"/>
              </a:defRPr>
            </a:lvl5pPr>
            <a:lvl6pPr indent="0" lvl="5" marL="2286000" marR="0" rtl="0" algn="l">
              <a:spcBef>
                <a:spcPts val="0"/>
              </a:spcBef>
              <a:buNone/>
              <a:defRPr b="0" i="0" sz="1800" u="none" cap="none" strike="noStrike">
                <a:solidFill>
                  <a:schemeClr val="dk1"/>
                </a:solidFill>
                <a:latin typeface="Corbel"/>
                <a:ea typeface="Corbel"/>
                <a:cs typeface="Corbel"/>
                <a:sym typeface="Corbel"/>
              </a:defRPr>
            </a:lvl6pPr>
            <a:lvl7pPr indent="0" lvl="6" marL="2743200" marR="0" rtl="0" algn="l">
              <a:spcBef>
                <a:spcPts val="0"/>
              </a:spcBef>
              <a:buNone/>
              <a:defRPr b="0" i="0" sz="1800" u="none" cap="none" strike="noStrike">
                <a:solidFill>
                  <a:schemeClr val="dk1"/>
                </a:solidFill>
                <a:latin typeface="Corbel"/>
                <a:ea typeface="Corbel"/>
                <a:cs typeface="Corbel"/>
                <a:sym typeface="Corbel"/>
              </a:defRPr>
            </a:lvl7pPr>
            <a:lvl8pPr indent="0" lvl="7" marL="3200400" marR="0" rtl="0" algn="l">
              <a:spcBef>
                <a:spcPts val="0"/>
              </a:spcBef>
              <a:buNone/>
              <a:defRPr b="0" i="0" sz="1800" u="none" cap="none" strike="noStrike">
                <a:solidFill>
                  <a:schemeClr val="dk1"/>
                </a:solidFill>
                <a:latin typeface="Corbel"/>
                <a:ea typeface="Corbel"/>
                <a:cs typeface="Corbel"/>
                <a:sym typeface="Corbel"/>
              </a:defRPr>
            </a:lvl8pPr>
            <a:lvl9pPr indent="0" lvl="8" marL="3657600" marR="0" rtl="0" algn="l">
              <a:spcBef>
                <a:spcPts val="0"/>
              </a:spcBef>
              <a:buNone/>
              <a:defRPr b="0" i="0" sz="1800" u="none" cap="none" strike="noStrike">
                <a:solidFill>
                  <a:schemeClr val="dk1"/>
                </a:solidFill>
                <a:latin typeface="Corbel"/>
                <a:ea typeface="Corbel"/>
                <a:cs typeface="Corbel"/>
                <a:sym typeface="Corbel"/>
              </a:defRPr>
            </a:lvl9pPr>
          </a:lstStyle>
          <a:p/>
        </p:txBody>
      </p:sp>
      <p:sp>
        <p:nvSpPr>
          <p:cNvPr id="56" name="Shape 56"/>
          <p:cNvSpPr txBox="1"/>
          <p:nvPr>
            <p:ph idx="11" type="ftr"/>
          </p:nvPr>
        </p:nvSpPr>
        <p:spPr>
          <a:xfrm>
            <a:off x="3869267" y="6356350"/>
            <a:ext cx="5911517" cy="365125"/>
          </a:xfrm>
          <a:prstGeom prst="rect">
            <a:avLst/>
          </a:prstGeom>
          <a:noFill/>
          <a:ln>
            <a:noFill/>
          </a:ln>
        </p:spPr>
        <p:txBody>
          <a:bodyPr anchorCtr="0" anchor="ctr" bIns="91425" lIns="91425" rIns="91425" tIns="91425"/>
          <a:lstStyle>
            <a:lvl1pPr indent="0" lvl="0" marL="0" marR="0" rtl="0" algn="l">
              <a:spcBef>
                <a:spcPts val="0"/>
              </a:spcBef>
              <a:buNone/>
              <a:defRPr b="0" i="0" sz="1100" u="none" cap="none" strike="noStrike">
                <a:solidFill>
                  <a:srgbClr val="7F7F7F"/>
                </a:solidFill>
                <a:latin typeface="Corbel"/>
                <a:ea typeface="Corbel"/>
                <a:cs typeface="Corbel"/>
                <a:sym typeface="Corbel"/>
              </a:defRPr>
            </a:lvl1pPr>
            <a:lvl2pPr indent="0" lvl="1" marL="457200" marR="0" rtl="0" algn="l">
              <a:spcBef>
                <a:spcPts val="0"/>
              </a:spcBef>
              <a:buNone/>
              <a:defRPr b="0" i="0" sz="1800" u="none" cap="none" strike="noStrike">
                <a:solidFill>
                  <a:schemeClr val="dk1"/>
                </a:solidFill>
                <a:latin typeface="Corbel"/>
                <a:ea typeface="Corbel"/>
                <a:cs typeface="Corbel"/>
                <a:sym typeface="Corbel"/>
              </a:defRPr>
            </a:lvl2pPr>
            <a:lvl3pPr indent="0" lvl="2" marL="914400" marR="0" rtl="0" algn="l">
              <a:spcBef>
                <a:spcPts val="0"/>
              </a:spcBef>
              <a:buNone/>
              <a:defRPr b="0" i="0" sz="1800" u="none" cap="none" strike="noStrike">
                <a:solidFill>
                  <a:schemeClr val="dk1"/>
                </a:solidFill>
                <a:latin typeface="Corbel"/>
                <a:ea typeface="Corbel"/>
                <a:cs typeface="Corbel"/>
                <a:sym typeface="Corbel"/>
              </a:defRPr>
            </a:lvl3pPr>
            <a:lvl4pPr indent="0" lvl="3" marL="1371600" marR="0" rtl="0" algn="l">
              <a:spcBef>
                <a:spcPts val="0"/>
              </a:spcBef>
              <a:buNone/>
              <a:defRPr b="0" i="0" sz="1800" u="none" cap="none" strike="noStrike">
                <a:solidFill>
                  <a:schemeClr val="dk1"/>
                </a:solidFill>
                <a:latin typeface="Corbel"/>
                <a:ea typeface="Corbel"/>
                <a:cs typeface="Corbel"/>
                <a:sym typeface="Corbel"/>
              </a:defRPr>
            </a:lvl4pPr>
            <a:lvl5pPr indent="0" lvl="4" marL="1828800" marR="0" rtl="0" algn="l">
              <a:spcBef>
                <a:spcPts val="0"/>
              </a:spcBef>
              <a:buNone/>
              <a:defRPr b="0" i="0" sz="1800" u="none" cap="none" strike="noStrike">
                <a:solidFill>
                  <a:schemeClr val="dk1"/>
                </a:solidFill>
                <a:latin typeface="Corbel"/>
                <a:ea typeface="Corbel"/>
                <a:cs typeface="Corbel"/>
                <a:sym typeface="Corbel"/>
              </a:defRPr>
            </a:lvl5pPr>
            <a:lvl6pPr indent="0" lvl="5" marL="2286000" marR="0" rtl="0" algn="l">
              <a:spcBef>
                <a:spcPts val="0"/>
              </a:spcBef>
              <a:buNone/>
              <a:defRPr b="0" i="0" sz="1800" u="none" cap="none" strike="noStrike">
                <a:solidFill>
                  <a:schemeClr val="dk1"/>
                </a:solidFill>
                <a:latin typeface="Corbel"/>
                <a:ea typeface="Corbel"/>
                <a:cs typeface="Corbel"/>
                <a:sym typeface="Corbel"/>
              </a:defRPr>
            </a:lvl6pPr>
            <a:lvl7pPr indent="0" lvl="6" marL="2743200" marR="0" rtl="0" algn="l">
              <a:spcBef>
                <a:spcPts val="0"/>
              </a:spcBef>
              <a:buNone/>
              <a:defRPr b="0" i="0" sz="1800" u="none" cap="none" strike="noStrike">
                <a:solidFill>
                  <a:schemeClr val="dk1"/>
                </a:solidFill>
                <a:latin typeface="Corbel"/>
                <a:ea typeface="Corbel"/>
                <a:cs typeface="Corbel"/>
                <a:sym typeface="Corbel"/>
              </a:defRPr>
            </a:lvl7pPr>
            <a:lvl8pPr indent="0" lvl="7" marL="3200400" marR="0" rtl="0" algn="l">
              <a:spcBef>
                <a:spcPts val="0"/>
              </a:spcBef>
              <a:buNone/>
              <a:defRPr b="0" i="0" sz="1800" u="none" cap="none" strike="noStrike">
                <a:solidFill>
                  <a:schemeClr val="dk1"/>
                </a:solidFill>
                <a:latin typeface="Corbel"/>
                <a:ea typeface="Corbel"/>
                <a:cs typeface="Corbel"/>
                <a:sym typeface="Corbel"/>
              </a:defRPr>
            </a:lvl8pPr>
            <a:lvl9pPr indent="0" lvl="8" marL="3657600" marR="0" rtl="0" algn="l">
              <a:spcBef>
                <a:spcPts val="0"/>
              </a:spcBef>
              <a:buNone/>
              <a:defRPr b="0" i="0" sz="1800" u="none" cap="none" strike="noStrike">
                <a:solidFill>
                  <a:schemeClr val="dk1"/>
                </a:solidFill>
                <a:latin typeface="Corbel"/>
                <a:ea typeface="Corbel"/>
                <a:cs typeface="Corbel"/>
                <a:sym typeface="Corbel"/>
              </a:defRPr>
            </a:lvl9pPr>
          </a:lstStyle>
          <a:p/>
        </p:txBody>
      </p:sp>
      <p:sp>
        <p:nvSpPr>
          <p:cNvPr id="57" name="Shape 57"/>
          <p:cNvSpPr txBox="1"/>
          <p:nvPr>
            <p:ph idx="12" type="sldNum"/>
          </p:nvPr>
        </p:nvSpPr>
        <p:spPr>
          <a:xfrm>
            <a:off x="10634135" y="6356350"/>
            <a:ext cx="1530926"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i="0" lang="en-GB" sz="1200" u="none" cap="none" strike="noStrike">
                <a:solidFill>
                  <a:schemeClr val="accent1"/>
                </a:solidFill>
                <a:latin typeface="Corbel"/>
                <a:ea typeface="Corbel"/>
                <a:cs typeface="Corbel"/>
                <a:sym typeface="Corbe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58" name="Shape 58"/>
        <p:cNvGrpSpPr/>
        <p:nvPr/>
      </p:nvGrpSpPr>
      <p:grpSpPr>
        <a:xfrm>
          <a:off x="0" y="0"/>
          <a:ext cx="0" cy="0"/>
          <a:chOff x="0" y="0"/>
          <a:chExt cx="0" cy="0"/>
        </a:xfrm>
      </p:grpSpPr>
      <p:sp>
        <p:nvSpPr>
          <p:cNvPr id="59" name="Shape 59"/>
          <p:cNvSpPr txBox="1"/>
          <p:nvPr>
            <p:ph type="title"/>
          </p:nvPr>
        </p:nvSpPr>
        <p:spPr>
          <a:xfrm>
            <a:off x="256032" y="1143000"/>
            <a:ext cx="2834640" cy="2377439"/>
          </a:xfrm>
          <a:prstGeom prst="rect">
            <a:avLst/>
          </a:prstGeom>
          <a:noFill/>
          <a:ln>
            <a:noFill/>
          </a:ln>
        </p:spPr>
        <p:txBody>
          <a:bodyPr anchorCtr="0" anchor="b" bIns="91425" lIns="91425" rIns="91425" tIns="91425"/>
          <a:lstStyle>
            <a:lvl1pPr indent="0" lvl="0" marL="0" marR="0" rtl="0" algn="l">
              <a:lnSpc>
                <a:spcPct val="90000"/>
              </a:lnSpc>
              <a:spcBef>
                <a:spcPts val="0"/>
              </a:spcBef>
              <a:buClr>
                <a:srgbClr val="FFFFFF"/>
              </a:buClr>
              <a:buFont typeface="Corbel"/>
              <a:buNone/>
              <a:defRPr b="0" i="0" sz="3200" u="none" cap="none" strike="noStrike">
                <a:solidFill>
                  <a:srgbClr val="FFFFFF"/>
                </a:solidFill>
                <a:latin typeface="Corbel"/>
                <a:ea typeface="Corbel"/>
                <a:cs typeface="Corbel"/>
                <a:sym typeface="Corbel"/>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0" name="Shape 60"/>
          <p:cNvSpPr txBox="1"/>
          <p:nvPr>
            <p:ph idx="1" type="body"/>
          </p:nvPr>
        </p:nvSpPr>
        <p:spPr>
          <a:xfrm>
            <a:off x="3867912" y="868679"/>
            <a:ext cx="7315200" cy="5120639"/>
          </a:xfrm>
          <a:prstGeom prst="rect">
            <a:avLst/>
          </a:prstGeom>
          <a:noFill/>
          <a:ln>
            <a:noFill/>
          </a:ln>
        </p:spPr>
        <p:txBody>
          <a:bodyPr anchorCtr="0" anchor="ctr" bIns="91425" lIns="91425" rIns="91425" tIns="91425"/>
          <a:lstStyle>
            <a:lvl1pPr indent="-55879" lvl="0" marL="182880" marR="0" rtl="0" algn="l">
              <a:lnSpc>
                <a:spcPct val="90000"/>
              </a:lnSpc>
              <a:spcBef>
                <a:spcPts val="1200"/>
              </a:spcBef>
              <a:buClr>
                <a:schemeClr val="accent1"/>
              </a:buClr>
              <a:buSzPct val="100000"/>
              <a:buFont typeface="Noto Sans Symbols"/>
              <a:buChar char="⚫"/>
              <a:defRPr b="0" i="0" sz="2000" u="none" cap="none" strike="noStrike">
                <a:solidFill>
                  <a:srgbClr val="595959"/>
                </a:solidFill>
                <a:latin typeface="Corbel"/>
                <a:ea typeface="Corbel"/>
                <a:cs typeface="Corbel"/>
                <a:sym typeface="Corbel"/>
              </a:defRPr>
            </a:lvl1pPr>
            <a:lvl2pPr indent="-76200" lvl="1" marL="685800" marR="0" rtl="0" algn="l">
              <a:lnSpc>
                <a:spcPct val="90000"/>
              </a:lnSpc>
              <a:spcBef>
                <a:spcPts val="250"/>
              </a:spcBef>
              <a:spcAft>
                <a:spcPts val="250"/>
              </a:spcAft>
              <a:buClr>
                <a:schemeClr val="accent1"/>
              </a:buClr>
              <a:buSzPct val="100000"/>
              <a:buFont typeface="Noto Sans Symbols"/>
              <a:buChar char="⚫"/>
              <a:defRPr b="0" i="0" sz="1800" u="none" cap="none" strike="noStrike">
                <a:solidFill>
                  <a:srgbClr val="595959"/>
                </a:solidFill>
                <a:latin typeface="Corbel"/>
                <a:ea typeface="Corbel"/>
                <a:cs typeface="Corbel"/>
                <a:sym typeface="Corbel"/>
              </a:defRPr>
            </a:lvl2pPr>
            <a:lvl3pPr indent="-88900" lvl="2" marL="1143000" marR="0" rtl="0" algn="l">
              <a:lnSpc>
                <a:spcPct val="90000"/>
              </a:lnSpc>
              <a:spcBef>
                <a:spcPts val="250"/>
              </a:spcBef>
              <a:spcAft>
                <a:spcPts val="250"/>
              </a:spcAft>
              <a:buClr>
                <a:schemeClr val="accent1"/>
              </a:buClr>
              <a:buSzPct val="100000"/>
              <a:buFont typeface="Noto Sans Symbols"/>
              <a:buChar char="⚫"/>
              <a:defRPr b="0" i="0" sz="1600" u="none" cap="none" strike="noStrike">
                <a:solidFill>
                  <a:srgbClr val="595959"/>
                </a:solidFill>
                <a:latin typeface="Corbel"/>
                <a:ea typeface="Corbel"/>
                <a:cs typeface="Corbel"/>
                <a:sym typeface="Corbel"/>
              </a:defRPr>
            </a:lvl3pPr>
            <a:lvl4pPr indent="-101600" lvl="3" marL="16002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4pPr>
            <a:lvl5pPr indent="-101600" lvl="4" marL="20574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5pPr>
            <a:lvl6pPr indent="-139700" lvl="5" marL="25146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6pPr>
            <a:lvl7pPr indent="-139700" lvl="6" marL="29718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7pPr>
            <a:lvl8pPr indent="-139700" lvl="7" marL="34290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8pPr>
            <a:lvl9pPr indent="-139700" lvl="8" marL="38862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9pPr>
          </a:lstStyle>
          <a:p/>
        </p:txBody>
      </p:sp>
      <p:sp>
        <p:nvSpPr>
          <p:cNvPr id="61" name="Shape 61"/>
          <p:cNvSpPr txBox="1"/>
          <p:nvPr>
            <p:ph idx="2" type="body"/>
          </p:nvPr>
        </p:nvSpPr>
        <p:spPr>
          <a:xfrm>
            <a:off x="256032" y="3494176"/>
            <a:ext cx="2834640" cy="2321989"/>
          </a:xfrm>
          <a:prstGeom prst="rect">
            <a:avLst/>
          </a:prstGeom>
          <a:noFill/>
          <a:ln>
            <a:noFill/>
          </a:ln>
        </p:spPr>
        <p:txBody>
          <a:bodyPr anchorCtr="0" anchor="t" bIns="91425" lIns="91425" rIns="91425" tIns="91425"/>
          <a:lstStyle>
            <a:lvl1pPr indent="0" lvl="0" marL="0" marR="0" rtl="0" algn="l">
              <a:lnSpc>
                <a:spcPct val="100000"/>
              </a:lnSpc>
              <a:spcBef>
                <a:spcPts val="1200"/>
              </a:spcBef>
              <a:buClr>
                <a:schemeClr val="accent1"/>
              </a:buClr>
              <a:buFont typeface="Noto Sans Symbols"/>
              <a:buNone/>
              <a:defRPr b="0" i="0" sz="1400" u="none" cap="none" strike="noStrike">
                <a:solidFill>
                  <a:srgbClr val="FFFFFF"/>
                </a:solidFill>
                <a:latin typeface="Corbel"/>
                <a:ea typeface="Corbel"/>
                <a:cs typeface="Corbel"/>
                <a:sym typeface="Corbel"/>
              </a:defRPr>
            </a:lvl1pPr>
            <a:lvl2pPr indent="0" lvl="1" marL="457200" marR="0" rtl="0" algn="l">
              <a:lnSpc>
                <a:spcPct val="90000"/>
              </a:lnSpc>
              <a:spcBef>
                <a:spcPts val="250"/>
              </a:spcBef>
              <a:spcAft>
                <a:spcPts val="250"/>
              </a:spcAft>
              <a:buClr>
                <a:schemeClr val="accent1"/>
              </a:buClr>
              <a:buFont typeface="Noto Sans Symbols"/>
              <a:buNone/>
              <a:defRPr b="0" i="0" sz="1200" u="none" cap="none" strike="noStrike">
                <a:solidFill>
                  <a:srgbClr val="595959"/>
                </a:solidFill>
                <a:latin typeface="Corbel"/>
                <a:ea typeface="Corbel"/>
                <a:cs typeface="Corbel"/>
                <a:sym typeface="Corbel"/>
              </a:defRPr>
            </a:lvl2pPr>
            <a:lvl3pPr indent="0" lvl="2" marL="914400" marR="0" rtl="0" algn="l">
              <a:lnSpc>
                <a:spcPct val="90000"/>
              </a:lnSpc>
              <a:spcBef>
                <a:spcPts val="250"/>
              </a:spcBef>
              <a:spcAft>
                <a:spcPts val="250"/>
              </a:spcAft>
              <a:buClr>
                <a:schemeClr val="accent1"/>
              </a:buClr>
              <a:buFont typeface="Noto Sans Symbols"/>
              <a:buNone/>
              <a:defRPr b="0" i="0" sz="1000" u="none" cap="none" strike="noStrike">
                <a:solidFill>
                  <a:srgbClr val="595959"/>
                </a:solidFill>
                <a:latin typeface="Corbel"/>
                <a:ea typeface="Corbel"/>
                <a:cs typeface="Corbel"/>
                <a:sym typeface="Corbel"/>
              </a:defRPr>
            </a:lvl3pPr>
            <a:lvl4pPr indent="0" lvl="3" marL="1371600" marR="0" rtl="0" algn="l">
              <a:lnSpc>
                <a:spcPct val="90000"/>
              </a:lnSpc>
              <a:spcBef>
                <a:spcPts val="250"/>
              </a:spcBef>
              <a:spcAft>
                <a:spcPts val="250"/>
              </a:spcAft>
              <a:buClr>
                <a:schemeClr val="accent1"/>
              </a:buClr>
              <a:buFont typeface="Noto Sans Symbols"/>
              <a:buNone/>
              <a:defRPr b="0" i="0" sz="900" u="none" cap="none" strike="noStrike">
                <a:solidFill>
                  <a:srgbClr val="595959"/>
                </a:solidFill>
                <a:latin typeface="Corbel"/>
                <a:ea typeface="Corbel"/>
                <a:cs typeface="Corbel"/>
                <a:sym typeface="Corbel"/>
              </a:defRPr>
            </a:lvl4pPr>
            <a:lvl5pPr indent="0" lvl="4" marL="1828800" marR="0" rtl="0" algn="l">
              <a:lnSpc>
                <a:spcPct val="90000"/>
              </a:lnSpc>
              <a:spcBef>
                <a:spcPts val="250"/>
              </a:spcBef>
              <a:spcAft>
                <a:spcPts val="250"/>
              </a:spcAft>
              <a:buClr>
                <a:schemeClr val="accent1"/>
              </a:buClr>
              <a:buFont typeface="Noto Sans Symbols"/>
              <a:buNone/>
              <a:defRPr b="0" i="0" sz="900" u="none" cap="none" strike="noStrike">
                <a:solidFill>
                  <a:srgbClr val="595959"/>
                </a:solidFill>
                <a:latin typeface="Corbel"/>
                <a:ea typeface="Corbel"/>
                <a:cs typeface="Corbel"/>
                <a:sym typeface="Corbel"/>
              </a:defRPr>
            </a:lvl5pPr>
            <a:lvl6pPr indent="0" lvl="5" marL="2286000" marR="0" rtl="0" algn="l">
              <a:lnSpc>
                <a:spcPct val="90000"/>
              </a:lnSpc>
              <a:spcBef>
                <a:spcPts val="250"/>
              </a:spcBef>
              <a:spcAft>
                <a:spcPts val="250"/>
              </a:spcAft>
              <a:buClr>
                <a:schemeClr val="accent1"/>
              </a:buClr>
              <a:buFont typeface="Noto Sans Symbols"/>
              <a:buNone/>
              <a:defRPr b="0" i="0" sz="900" u="none" cap="none" strike="noStrike">
                <a:solidFill>
                  <a:srgbClr val="595959"/>
                </a:solidFill>
                <a:latin typeface="Corbel"/>
                <a:ea typeface="Corbel"/>
                <a:cs typeface="Corbel"/>
                <a:sym typeface="Corbel"/>
              </a:defRPr>
            </a:lvl6pPr>
            <a:lvl7pPr indent="0" lvl="6" marL="2743200" marR="0" rtl="0" algn="l">
              <a:lnSpc>
                <a:spcPct val="90000"/>
              </a:lnSpc>
              <a:spcBef>
                <a:spcPts val="250"/>
              </a:spcBef>
              <a:spcAft>
                <a:spcPts val="250"/>
              </a:spcAft>
              <a:buClr>
                <a:schemeClr val="accent1"/>
              </a:buClr>
              <a:buFont typeface="Noto Sans Symbols"/>
              <a:buNone/>
              <a:defRPr b="0" i="0" sz="900" u="none" cap="none" strike="noStrike">
                <a:solidFill>
                  <a:srgbClr val="595959"/>
                </a:solidFill>
                <a:latin typeface="Corbel"/>
                <a:ea typeface="Corbel"/>
                <a:cs typeface="Corbel"/>
                <a:sym typeface="Corbel"/>
              </a:defRPr>
            </a:lvl7pPr>
            <a:lvl8pPr indent="0" lvl="7" marL="3200400" marR="0" rtl="0" algn="l">
              <a:lnSpc>
                <a:spcPct val="90000"/>
              </a:lnSpc>
              <a:spcBef>
                <a:spcPts val="250"/>
              </a:spcBef>
              <a:spcAft>
                <a:spcPts val="250"/>
              </a:spcAft>
              <a:buClr>
                <a:schemeClr val="accent1"/>
              </a:buClr>
              <a:buFont typeface="Noto Sans Symbols"/>
              <a:buNone/>
              <a:defRPr b="0" i="0" sz="900" u="none" cap="none" strike="noStrike">
                <a:solidFill>
                  <a:srgbClr val="595959"/>
                </a:solidFill>
                <a:latin typeface="Corbel"/>
                <a:ea typeface="Corbel"/>
                <a:cs typeface="Corbel"/>
                <a:sym typeface="Corbel"/>
              </a:defRPr>
            </a:lvl8pPr>
            <a:lvl9pPr indent="0" lvl="8" marL="3657600" marR="0" rtl="0" algn="l">
              <a:lnSpc>
                <a:spcPct val="90000"/>
              </a:lnSpc>
              <a:spcBef>
                <a:spcPts val="250"/>
              </a:spcBef>
              <a:spcAft>
                <a:spcPts val="250"/>
              </a:spcAft>
              <a:buClr>
                <a:schemeClr val="accent1"/>
              </a:buClr>
              <a:buFont typeface="Noto Sans Symbols"/>
              <a:buNone/>
              <a:defRPr b="0" i="0" sz="900" u="none" cap="none" strike="noStrike">
                <a:solidFill>
                  <a:srgbClr val="595959"/>
                </a:solidFill>
                <a:latin typeface="Corbel"/>
                <a:ea typeface="Corbel"/>
                <a:cs typeface="Corbel"/>
                <a:sym typeface="Corbel"/>
              </a:defRPr>
            </a:lvl9pPr>
          </a:lstStyle>
          <a:p/>
        </p:txBody>
      </p:sp>
      <p:sp>
        <p:nvSpPr>
          <p:cNvPr id="62" name="Shape 62"/>
          <p:cNvSpPr txBox="1"/>
          <p:nvPr>
            <p:ph idx="10" type="dt"/>
          </p:nvPr>
        </p:nvSpPr>
        <p:spPr>
          <a:xfrm>
            <a:off x="262464"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100" u="none" cap="none" strike="noStrike">
                <a:solidFill>
                  <a:srgbClr val="7F7F7F"/>
                </a:solidFill>
                <a:latin typeface="Corbel"/>
                <a:ea typeface="Corbel"/>
                <a:cs typeface="Corbel"/>
                <a:sym typeface="Corbel"/>
              </a:defRPr>
            </a:lvl1pPr>
            <a:lvl2pPr indent="0" lvl="1" marL="457200" marR="0" rtl="0" algn="l">
              <a:spcBef>
                <a:spcPts val="0"/>
              </a:spcBef>
              <a:buNone/>
              <a:defRPr b="0" i="0" sz="1800" u="none" cap="none" strike="noStrike">
                <a:solidFill>
                  <a:schemeClr val="dk1"/>
                </a:solidFill>
                <a:latin typeface="Corbel"/>
                <a:ea typeface="Corbel"/>
                <a:cs typeface="Corbel"/>
                <a:sym typeface="Corbel"/>
              </a:defRPr>
            </a:lvl2pPr>
            <a:lvl3pPr indent="0" lvl="2" marL="914400" marR="0" rtl="0" algn="l">
              <a:spcBef>
                <a:spcPts val="0"/>
              </a:spcBef>
              <a:buNone/>
              <a:defRPr b="0" i="0" sz="1800" u="none" cap="none" strike="noStrike">
                <a:solidFill>
                  <a:schemeClr val="dk1"/>
                </a:solidFill>
                <a:latin typeface="Corbel"/>
                <a:ea typeface="Corbel"/>
                <a:cs typeface="Corbel"/>
                <a:sym typeface="Corbel"/>
              </a:defRPr>
            </a:lvl3pPr>
            <a:lvl4pPr indent="0" lvl="3" marL="1371600" marR="0" rtl="0" algn="l">
              <a:spcBef>
                <a:spcPts val="0"/>
              </a:spcBef>
              <a:buNone/>
              <a:defRPr b="0" i="0" sz="1800" u="none" cap="none" strike="noStrike">
                <a:solidFill>
                  <a:schemeClr val="dk1"/>
                </a:solidFill>
                <a:latin typeface="Corbel"/>
                <a:ea typeface="Corbel"/>
                <a:cs typeface="Corbel"/>
                <a:sym typeface="Corbel"/>
              </a:defRPr>
            </a:lvl4pPr>
            <a:lvl5pPr indent="0" lvl="4" marL="1828800" marR="0" rtl="0" algn="l">
              <a:spcBef>
                <a:spcPts val="0"/>
              </a:spcBef>
              <a:buNone/>
              <a:defRPr b="0" i="0" sz="1800" u="none" cap="none" strike="noStrike">
                <a:solidFill>
                  <a:schemeClr val="dk1"/>
                </a:solidFill>
                <a:latin typeface="Corbel"/>
                <a:ea typeface="Corbel"/>
                <a:cs typeface="Corbel"/>
                <a:sym typeface="Corbel"/>
              </a:defRPr>
            </a:lvl5pPr>
            <a:lvl6pPr indent="0" lvl="5" marL="2286000" marR="0" rtl="0" algn="l">
              <a:spcBef>
                <a:spcPts val="0"/>
              </a:spcBef>
              <a:buNone/>
              <a:defRPr b="0" i="0" sz="1800" u="none" cap="none" strike="noStrike">
                <a:solidFill>
                  <a:schemeClr val="dk1"/>
                </a:solidFill>
                <a:latin typeface="Corbel"/>
                <a:ea typeface="Corbel"/>
                <a:cs typeface="Corbel"/>
                <a:sym typeface="Corbel"/>
              </a:defRPr>
            </a:lvl6pPr>
            <a:lvl7pPr indent="0" lvl="6" marL="2743200" marR="0" rtl="0" algn="l">
              <a:spcBef>
                <a:spcPts val="0"/>
              </a:spcBef>
              <a:buNone/>
              <a:defRPr b="0" i="0" sz="1800" u="none" cap="none" strike="noStrike">
                <a:solidFill>
                  <a:schemeClr val="dk1"/>
                </a:solidFill>
                <a:latin typeface="Corbel"/>
                <a:ea typeface="Corbel"/>
                <a:cs typeface="Corbel"/>
                <a:sym typeface="Corbel"/>
              </a:defRPr>
            </a:lvl7pPr>
            <a:lvl8pPr indent="0" lvl="7" marL="3200400" marR="0" rtl="0" algn="l">
              <a:spcBef>
                <a:spcPts val="0"/>
              </a:spcBef>
              <a:buNone/>
              <a:defRPr b="0" i="0" sz="1800" u="none" cap="none" strike="noStrike">
                <a:solidFill>
                  <a:schemeClr val="dk1"/>
                </a:solidFill>
                <a:latin typeface="Corbel"/>
                <a:ea typeface="Corbel"/>
                <a:cs typeface="Corbel"/>
                <a:sym typeface="Corbel"/>
              </a:defRPr>
            </a:lvl8pPr>
            <a:lvl9pPr indent="0" lvl="8" marL="3657600" marR="0" rtl="0" algn="l">
              <a:spcBef>
                <a:spcPts val="0"/>
              </a:spcBef>
              <a:buNone/>
              <a:defRPr b="0" i="0" sz="1800" u="none" cap="none" strike="noStrike">
                <a:solidFill>
                  <a:schemeClr val="dk1"/>
                </a:solidFill>
                <a:latin typeface="Corbel"/>
                <a:ea typeface="Corbel"/>
                <a:cs typeface="Corbel"/>
                <a:sym typeface="Corbel"/>
              </a:defRPr>
            </a:lvl9pPr>
          </a:lstStyle>
          <a:p/>
        </p:txBody>
      </p:sp>
      <p:sp>
        <p:nvSpPr>
          <p:cNvPr id="63" name="Shape 63"/>
          <p:cNvSpPr txBox="1"/>
          <p:nvPr>
            <p:ph idx="11" type="ftr"/>
          </p:nvPr>
        </p:nvSpPr>
        <p:spPr>
          <a:xfrm>
            <a:off x="3869267" y="6356350"/>
            <a:ext cx="5911517" cy="365125"/>
          </a:xfrm>
          <a:prstGeom prst="rect">
            <a:avLst/>
          </a:prstGeom>
          <a:noFill/>
          <a:ln>
            <a:noFill/>
          </a:ln>
        </p:spPr>
        <p:txBody>
          <a:bodyPr anchorCtr="0" anchor="ctr" bIns="91425" lIns="91425" rIns="91425" tIns="91425"/>
          <a:lstStyle>
            <a:lvl1pPr indent="0" lvl="0" marL="0" marR="0" rtl="0" algn="l">
              <a:spcBef>
                <a:spcPts val="0"/>
              </a:spcBef>
              <a:buNone/>
              <a:defRPr b="0" i="0" sz="1100" u="none" cap="none" strike="noStrike">
                <a:solidFill>
                  <a:srgbClr val="7F7F7F"/>
                </a:solidFill>
                <a:latin typeface="Corbel"/>
                <a:ea typeface="Corbel"/>
                <a:cs typeface="Corbel"/>
                <a:sym typeface="Corbel"/>
              </a:defRPr>
            </a:lvl1pPr>
            <a:lvl2pPr indent="0" lvl="1" marL="457200" marR="0" rtl="0" algn="l">
              <a:spcBef>
                <a:spcPts val="0"/>
              </a:spcBef>
              <a:buNone/>
              <a:defRPr b="0" i="0" sz="1800" u="none" cap="none" strike="noStrike">
                <a:solidFill>
                  <a:schemeClr val="dk1"/>
                </a:solidFill>
                <a:latin typeface="Corbel"/>
                <a:ea typeface="Corbel"/>
                <a:cs typeface="Corbel"/>
                <a:sym typeface="Corbel"/>
              </a:defRPr>
            </a:lvl2pPr>
            <a:lvl3pPr indent="0" lvl="2" marL="914400" marR="0" rtl="0" algn="l">
              <a:spcBef>
                <a:spcPts val="0"/>
              </a:spcBef>
              <a:buNone/>
              <a:defRPr b="0" i="0" sz="1800" u="none" cap="none" strike="noStrike">
                <a:solidFill>
                  <a:schemeClr val="dk1"/>
                </a:solidFill>
                <a:latin typeface="Corbel"/>
                <a:ea typeface="Corbel"/>
                <a:cs typeface="Corbel"/>
                <a:sym typeface="Corbel"/>
              </a:defRPr>
            </a:lvl3pPr>
            <a:lvl4pPr indent="0" lvl="3" marL="1371600" marR="0" rtl="0" algn="l">
              <a:spcBef>
                <a:spcPts val="0"/>
              </a:spcBef>
              <a:buNone/>
              <a:defRPr b="0" i="0" sz="1800" u="none" cap="none" strike="noStrike">
                <a:solidFill>
                  <a:schemeClr val="dk1"/>
                </a:solidFill>
                <a:latin typeface="Corbel"/>
                <a:ea typeface="Corbel"/>
                <a:cs typeface="Corbel"/>
                <a:sym typeface="Corbel"/>
              </a:defRPr>
            </a:lvl4pPr>
            <a:lvl5pPr indent="0" lvl="4" marL="1828800" marR="0" rtl="0" algn="l">
              <a:spcBef>
                <a:spcPts val="0"/>
              </a:spcBef>
              <a:buNone/>
              <a:defRPr b="0" i="0" sz="1800" u="none" cap="none" strike="noStrike">
                <a:solidFill>
                  <a:schemeClr val="dk1"/>
                </a:solidFill>
                <a:latin typeface="Corbel"/>
                <a:ea typeface="Corbel"/>
                <a:cs typeface="Corbel"/>
                <a:sym typeface="Corbel"/>
              </a:defRPr>
            </a:lvl5pPr>
            <a:lvl6pPr indent="0" lvl="5" marL="2286000" marR="0" rtl="0" algn="l">
              <a:spcBef>
                <a:spcPts val="0"/>
              </a:spcBef>
              <a:buNone/>
              <a:defRPr b="0" i="0" sz="1800" u="none" cap="none" strike="noStrike">
                <a:solidFill>
                  <a:schemeClr val="dk1"/>
                </a:solidFill>
                <a:latin typeface="Corbel"/>
                <a:ea typeface="Corbel"/>
                <a:cs typeface="Corbel"/>
                <a:sym typeface="Corbel"/>
              </a:defRPr>
            </a:lvl6pPr>
            <a:lvl7pPr indent="0" lvl="6" marL="2743200" marR="0" rtl="0" algn="l">
              <a:spcBef>
                <a:spcPts val="0"/>
              </a:spcBef>
              <a:buNone/>
              <a:defRPr b="0" i="0" sz="1800" u="none" cap="none" strike="noStrike">
                <a:solidFill>
                  <a:schemeClr val="dk1"/>
                </a:solidFill>
                <a:latin typeface="Corbel"/>
                <a:ea typeface="Corbel"/>
                <a:cs typeface="Corbel"/>
                <a:sym typeface="Corbel"/>
              </a:defRPr>
            </a:lvl7pPr>
            <a:lvl8pPr indent="0" lvl="7" marL="3200400" marR="0" rtl="0" algn="l">
              <a:spcBef>
                <a:spcPts val="0"/>
              </a:spcBef>
              <a:buNone/>
              <a:defRPr b="0" i="0" sz="1800" u="none" cap="none" strike="noStrike">
                <a:solidFill>
                  <a:schemeClr val="dk1"/>
                </a:solidFill>
                <a:latin typeface="Corbel"/>
                <a:ea typeface="Corbel"/>
                <a:cs typeface="Corbel"/>
                <a:sym typeface="Corbel"/>
              </a:defRPr>
            </a:lvl8pPr>
            <a:lvl9pPr indent="0" lvl="8" marL="3657600" marR="0" rtl="0" algn="l">
              <a:spcBef>
                <a:spcPts val="0"/>
              </a:spcBef>
              <a:buNone/>
              <a:defRPr b="0" i="0" sz="1800" u="none" cap="none" strike="noStrike">
                <a:solidFill>
                  <a:schemeClr val="dk1"/>
                </a:solidFill>
                <a:latin typeface="Corbel"/>
                <a:ea typeface="Corbel"/>
                <a:cs typeface="Corbel"/>
                <a:sym typeface="Corbel"/>
              </a:defRPr>
            </a:lvl9pPr>
          </a:lstStyle>
          <a:p/>
        </p:txBody>
      </p:sp>
      <p:sp>
        <p:nvSpPr>
          <p:cNvPr id="64" name="Shape 64"/>
          <p:cNvSpPr txBox="1"/>
          <p:nvPr>
            <p:ph idx="12" type="sldNum"/>
          </p:nvPr>
        </p:nvSpPr>
        <p:spPr>
          <a:xfrm>
            <a:off x="10634135" y="6356350"/>
            <a:ext cx="1530926"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i="0" lang="en-GB" sz="1200" u="none" cap="none" strike="noStrike">
                <a:solidFill>
                  <a:schemeClr val="accent1"/>
                </a:solidFill>
                <a:latin typeface="Corbel"/>
                <a:ea typeface="Corbel"/>
                <a:cs typeface="Corbel"/>
                <a:sym typeface="Corbel"/>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65" name="Shape 65"/>
        <p:cNvGrpSpPr/>
        <p:nvPr/>
      </p:nvGrpSpPr>
      <p:grpSpPr>
        <a:xfrm>
          <a:off x="0" y="0"/>
          <a:ext cx="0" cy="0"/>
          <a:chOff x="0" y="0"/>
          <a:chExt cx="0" cy="0"/>
        </a:xfrm>
      </p:grpSpPr>
      <p:sp>
        <p:nvSpPr>
          <p:cNvPr id="66" name="Shape 66"/>
          <p:cNvSpPr txBox="1"/>
          <p:nvPr>
            <p:ph type="title"/>
          </p:nvPr>
        </p:nvSpPr>
        <p:spPr>
          <a:xfrm>
            <a:off x="256032" y="1143000"/>
            <a:ext cx="2834640" cy="2377439"/>
          </a:xfrm>
          <a:prstGeom prst="rect">
            <a:avLst/>
          </a:prstGeom>
          <a:noFill/>
          <a:ln>
            <a:noFill/>
          </a:ln>
        </p:spPr>
        <p:txBody>
          <a:bodyPr anchorCtr="0" anchor="b" bIns="91425" lIns="91425" rIns="91425" tIns="91425"/>
          <a:lstStyle>
            <a:lvl1pPr indent="0" lvl="0" marL="0" marR="0" rtl="0" algn="l">
              <a:lnSpc>
                <a:spcPct val="90000"/>
              </a:lnSpc>
              <a:spcBef>
                <a:spcPts val="0"/>
              </a:spcBef>
              <a:buClr>
                <a:srgbClr val="FFFFFF"/>
              </a:buClr>
              <a:buFont typeface="Corbel"/>
              <a:buNone/>
              <a:defRPr b="0" i="0" sz="3200" u="none" cap="none" strike="noStrike">
                <a:solidFill>
                  <a:srgbClr val="FFFFFF"/>
                </a:solidFill>
                <a:latin typeface="Corbel"/>
                <a:ea typeface="Corbel"/>
                <a:cs typeface="Corbel"/>
                <a:sym typeface="Corbel"/>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7" name="Shape 67"/>
          <p:cNvSpPr/>
          <p:nvPr>
            <p:ph idx="2" type="pic"/>
          </p:nvPr>
        </p:nvSpPr>
        <p:spPr>
          <a:xfrm>
            <a:off x="3570644" y="767418"/>
            <a:ext cx="8115230" cy="5330951"/>
          </a:xfrm>
          <a:prstGeom prst="rect">
            <a:avLst/>
          </a:prstGeom>
          <a:solidFill>
            <a:srgbClr val="BFBFBF"/>
          </a:solidFill>
          <a:ln>
            <a:noFill/>
          </a:ln>
        </p:spPr>
        <p:txBody>
          <a:bodyPr anchorCtr="0" anchor="t" bIns="91425" lIns="91425" rIns="91425" tIns="91425"/>
          <a:lstStyle>
            <a:lvl1pPr indent="0" lvl="0" marL="0" marR="0" rtl="0" algn="l">
              <a:lnSpc>
                <a:spcPct val="90000"/>
              </a:lnSpc>
              <a:spcBef>
                <a:spcPts val="1200"/>
              </a:spcBef>
              <a:buClr>
                <a:schemeClr val="accent1"/>
              </a:buClr>
              <a:buFont typeface="Noto Sans Symbols"/>
              <a:buNone/>
              <a:defRPr b="0" i="0" sz="3200" u="none" cap="none" strike="noStrike">
                <a:solidFill>
                  <a:srgbClr val="595959"/>
                </a:solidFill>
                <a:latin typeface="Corbel"/>
                <a:ea typeface="Corbel"/>
                <a:cs typeface="Corbel"/>
                <a:sym typeface="Corbel"/>
              </a:defRPr>
            </a:lvl1pPr>
            <a:lvl2pPr indent="0" lvl="1" marL="457200" marR="0" rtl="0" algn="l">
              <a:lnSpc>
                <a:spcPct val="90000"/>
              </a:lnSpc>
              <a:spcBef>
                <a:spcPts val="250"/>
              </a:spcBef>
              <a:spcAft>
                <a:spcPts val="250"/>
              </a:spcAft>
              <a:buClr>
                <a:schemeClr val="accent1"/>
              </a:buClr>
              <a:buFont typeface="Noto Sans Symbols"/>
              <a:buNone/>
              <a:defRPr b="0" i="0" sz="2800" u="none" cap="none" strike="noStrike">
                <a:solidFill>
                  <a:srgbClr val="595959"/>
                </a:solidFill>
                <a:latin typeface="Corbel"/>
                <a:ea typeface="Corbel"/>
                <a:cs typeface="Corbel"/>
                <a:sym typeface="Corbel"/>
              </a:defRPr>
            </a:lvl2pPr>
            <a:lvl3pPr indent="0" lvl="2" marL="914400" marR="0" rtl="0" algn="l">
              <a:lnSpc>
                <a:spcPct val="90000"/>
              </a:lnSpc>
              <a:spcBef>
                <a:spcPts val="250"/>
              </a:spcBef>
              <a:spcAft>
                <a:spcPts val="250"/>
              </a:spcAft>
              <a:buClr>
                <a:schemeClr val="accent1"/>
              </a:buClr>
              <a:buFont typeface="Noto Sans Symbols"/>
              <a:buNone/>
              <a:defRPr b="0" i="0" sz="2400" u="none" cap="none" strike="noStrike">
                <a:solidFill>
                  <a:srgbClr val="595959"/>
                </a:solidFill>
                <a:latin typeface="Corbel"/>
                <a:ea typeface="Corbel"/>
                <a:cs typeface="Corbel"/>
                <a:sym typeface="Corbel"/>
              </a:defRPr>
            </a:lvl3pPr>
            <a:lvl4pPr indent="0" lvl="3" marL="1371600" marR="0" rtl="0" algn="l">
              <a:lnSpc>
                <a:spcPct val="90000"/>
              </a:lnSpc>
              <a:spcBef>
                <a:spcPts val="250"/>
              </a:spcBef>
              <a:spcAft>
                <a:spcPts val="250"/>
              </a:spcAft>
              <a:buClr>
                <a:schemeClr val="accent1"/>
              </a:buClr>
              <a:buFont typeface="Noto Sans Symbols"/>
              <a:buNone/>
              <a:defRPr b="0" i="0" sz="2000" u="none" cap="none" strike="noStrike">
                <a:solidFill>
                  <a:srgbClr val="595959"/>
                </a:solidFill>
                <a:latin typeface="Corbel"/>
                <a:ea typeface="Corbel"/>
                <a:cs typeface="Corbel"/>
                <a:sym typeface="Corbel"/>
              </a:defRPr>
            </a:lvl4pPr>
            <a:lvl5pPr indent="0" lvl="4" marL="1828800" marR="0" rtl="0" algn="l">
              <a:lnSpc>
                <a:spcPct val="90000"/>
              </a:lnSpc>
              <a:spcBef>
                <a:spcPts val="250"/>
              </a:spcBef>
              <a:spcAft>
                <a:spcPts val="250"/>
              </a:spcAft>
              <a:buClr>
                <a:schemeClr val="accent1"/>
              </a:buClr>
              <a:buFont typeface="Noto Sans Symbols"/>
              <a:buNone/>
              <a:defRPr b="0" i="0" sz="2000" u="none" cap="none" strike="noStrike">
                <a:solidFill>
                  <a:srgbClr val="595959"/>
                </a:solidFill>
                <a:latin typeface="Corbel"/>
                <a:ea typeface="Corbel"/>
                <a:cs typeface="Corbel"/>
                <a:sym typeface="Corbel"/>
              </a:defRPr>
            </a:lvl5pPr>
            <a:lvl6pPr indent="0" lvl="5" marL="2286000" marR="0" rtl="0" algn="l">
              <a:lnSpc>
                <a:spcPct val="90000"/>
              </a:lnSpc>
              <a:spcBef>
                <a:spcPts val="250"/>
              </a:spcBef>
              <a:spcAft>
                <a:spcPts val="250"/>
              </a:spcAft>
              <a:buClr>
                <a:schemeClr val="accent1"/>
              </a:buClr>
              <a:buFont typeface="Noto Sans Symbols"/>
              <a:buNone/>
              <a:defRPr b="0" i="0" sz="2000" u="none" cap="none" strike="noStrike">
                <a:solidFill>
                  <a:srgbClr val="595959"/>
                </a:solidFill>
                <a:latin typeface="Corbel"/>
                <a:ea typeface="Corbel"/>
                <a:cs typeface="Corbel"/>
                <a:sym typeface="Corbel"/>
              </a:defRPr>
            </a:lvl6pPr>
            <a:lvl7pPr indent="0" lvl="6" marL="2743200" marR="0" rtl="0" algn="l">
              <a:lnSpc>
                <a:spcPct val="90000"/>
              </a:lnSpc>
              <a:spcBef>
                <a:spcPts val="250"/>
              </a:spcBef>
              <a:spcAft>
                <a:spcPts val="250"/>
              </a:spcAft>
              <a:buClr>
                <a:schemeClr val="accent1"/>
              </a:buClr>
              <a:buFont typeface="Noto Sans Symbols"/>
              <a:buNone/>
              <a:defRPr b="0" i="0" sz="2000" u="none" cap="none" strike="noStrike">
                <a:solidFill>
                  <a:srgbClr val="595959"/>
                </a:solidFill>
                <a:latin typeface="Corbel"/>
                <a:ea typeface="Corbel"/>
                <a:cs typeface="Corbel"/>
                <a:sym typeface="Corbel"/>
              </a:defRPr>
            </a:lvl7pPr>
            <a:lvl8pPr indent="0" lvl="7" marL="3200400" marR="0" rtl="0" algn="l">
              <a:lnSpc>
                <a:spcPct val="90000"/>
              </a:lnSpc>
              <a:spcBef>
                <a:spcPts val="250"/>
              </a:spcBef>
              <a:spcAft>
                <a:spcPts val="250"/>
              </a:spcAft>
              <a:buClr>
                <a:schemeClr val="accent1"/>
              </a:buClr>
              <a:buFont typeface="Noto Sans Symbols"/>
              <a:buNone/>
              <a:defRPr b="0" i="0" sz="2000" u="none" cap="none" strike="noStrike">
                <a:solidFill>
                  <a:srgbClr val="595959"/>
                </a:solidFill>
                <a:latin typeface="Corbel"/>
                <a:ea typeface="Corbel"/>
                <a:cs typeface="Corbel"/>
                <a:sym typeface="Corbel"/>
              </a:defRPr>
            </a:lvl8pPr>
            <a:lvl9pPr indent="0" lvl="8" marL="3657600" marR="0" rtl="0" algn="l">
              <a:lnSpc>
                <a:spcPct val="90000"/>
              </a:lnSpc>
              <a:spcBef>
                <a:spcPts val="250"/>
              </a:spcBef>
              <a:spcAft>
                <a:spcPts val="250"/>
              </a:spcAft>
              <a:buClr>
                <a:schemeClr val="accent1"/>
              </a:buClr>
              <a:buFont typeface="Noto Sans Symbols"/>
              <a:buNone/>
              <a:defRPr b="0" i="0" sz="2000" u="none" cap="none" strike="noStrike">
                <a:solidFill>
                  <a:srgbClr val="595959"/>
                </a:solidFill>
                <a:latin typeface="Corbel"/>
                <a:ea typeface="Corbel"/>
                <a:cs typeface="Corbel"/>
                <a:sym typeface="Corbel"/>
              </a:defRPr>
            </a:lvl9pPr>
          </a:lstStyle>
          <a:p/>
        </p:txBody>
      </p:sp>
      <p:sp>
        <p:nvSpPr>
          <p:cNvPr id="68" name="Shape 68"/>
          <p:cNvSpPr txBox="1"/>
          <p:nvPr>
            <p:ph idx="1" type="body"/>
          </p:nvPr>
        </p:nvSpPr>
        <p:spPr>
          <a:xfrm>
            <a:off x="256032" y="3493007"/>
            <a:ext cx="2834640" cy="2322575"/>
          </a:xfrm>
          <a:prstGeom prst="rect">
            <a:avLst/>
          </a:prstGeom>
          <a:noFill/>
          <a:ln>
            <a:noFill/>
          </a:ln>
        </p:spPr>
        <p:txBody>
          <a:bodyPr anchorCtr="0" anchor="t" bIns="91425" lIns="91425" rIns="91425" tIns="91425"/>
          <a:lstStyle>
            <a:lvl1pPr indent="0" lvl="0" marL="0" marR="0" rtl="0" algn="l">
              <a:lnSpc>
                <a:spcPct val="100000"/>
              </a:lnSpc>
              <a:spcBef>
                <a:spcPts val="1200"/>
              </a:spcBef>
              <a:buClr>
                <a:schemeClr val="accent1"/>
              </a:buClr>
              <a:buFont typeface="Noto Sans Symbols"/>
              <a:buNone/>
              <a:defRPr b="0" i="0" sz="1400" u="none" cap="none" strike="noStrike">
                <a:solidFill>
                  <a:srgbClr val="FFFFFF"/>
                </a:solidFill>
                <a:latin typeface="Corbel"/>
                <a:ea typeface="Corbel"/>
                <a:cs typeface="Corbel"/>
                <a:sym typeface="Corbel"/>
              </a:defRPr>
            </a:lvl1pPr>
            <a:lvl2pPr indent="0" lvl="1" marL="457200" marR="0" rtl="0" algn="l">
              <a:lnSpc>
                <a:spcPct val="90000"/>
              </a:lnSpc>
              <a:spcBef>
                <a:spcPts val="250"/>
              </a:spcBef>
              <a:spcAft>
                <a:spcPts val="250"/>
              </a:spcAft>
              <a:buClr>
                <a:schemeClr val="accent1"/>
              </a:buClr>
              <a:buFont typeface="Noto Sans Symbols"/>
              <a:buNone/>
              <a:defRPr b="0" i="0" sz="1200" u="none" cap="none" strike="noStrike">
                <a:solidFill>
                  <a:srgbClr val="595959"/>
                </a:solidFill>
                <a:latin typeface="Corbel"/>
                <a:ea typeface="Corbel"/>
                <a:cs typeface="Corbel"/>
                <a:sym typeface="Corbel"/>
              </a:defRPr>
            </a:lvl2pPr>
            <a:lvl3pPr indent="0" lvl="2" marL="914400" marR="0" rtl="0" algn="l">
              <a:lnSpc>
                <a:spcPct val="90000"/>
              </a:lnSpc>
              <a:spcBef>
                <a:spcPts val="250"/>
              </a:spcBef>
              <a:spcAft>
                <a:spcPts val="250"/>
              </a:spcAft>
              <a:buClr>
                <a:schemeClr val="accent1"/>
              </a:buClr>
              <a:buFont typeface="Noto Sans Symbols"/>
              <a:buNone/>
              <a:defRPr b="0" i="0" sz="1000" u="none" cap="none" strike="noStrike">
                <a:solidFill>
                  <a:srgbClr val="595959"/>
                </a:solidFill>
                <a:latin typeface="Corbel"/>
                <a:ea typeface="Corbel"/>
                <a:cs typeface="Corbel"/>
                <a:sym typeface="Corbel"/>
              </a:defRPr>
            </a:lvl3pPr>
            <a:lvl4pPr indent="0" lvl="3" marL="1371600" marR="0" rtl="0" algn="l">
              <a:lnSpc>
                <a:spcPct val="90000"/>
              </a:lnSpc>
              <a:spcBef>
                <a:spcPts val="250"/>
              </a:spcBef>
              <a:spcAft>
                <a:spcPts val="250"/>
              </a:spcAft>
              <a:buClr>
                <a:schemeClr val="accent1"/>
              </a:buClr>
              <a:buFont typeface="Noto Sans Symbols"/>
              <a:buNone/>
              <a:defRPr b="0" i="0" sz="900" u="none" cap="none" strike="noStrike">
                <a:solidFill>
                  <a:srgbClr val="595959"/>
                </a:solidFill>
                <a:latin typeface="Corbel"/>
                <a:ea typeface="Corbel"/>
                <a:cs typeface="Corbel"/>
                <a:sym typeface="Corbel"/>
              </a:defRPr>
            </a:lvl4pPr>
            <a:lvl5pPr indent="0" lvl="4" marL="1828800" marR="0" rtl="0" algn="l">
              <a:lnSpc>
                <a:spcPct val="90000"/>
              </a:lnSpc>
              <a:spcBef>
                <a:spcPts val="250"/>
              </a:spcBef>
              <a:spcAft>
                <a:spcPts val="250"/>
              </a:spcAft>
              <a:buClr>
                <a:schemeClr val="accent1"/>
              </a:buClr>
              <a:buFont typeface="Noto Sans Symbols"/>
              <a:buNone/>
              <a:defRPr b="0" i="0" sz="900" u="none" cap="none" strike="noStrike">
                <a:solidFill>
                  <a:srgbClr val="595959"/>
                </a:solidFill>
                <a:latin typeface="Corbel"/>
                <a:ea typeface="Corbel"/>
                <a:cs typeface="Corbel"/>
                <a:sym typeface="Corbel"/>
              </a:defRPr>
            </a:lvl5pPr>
            <a:lvl6pPr indent="0" lvl="5" marL="2286000" marR="0" rtl="0" algn="l">
              <a:lnSpc>
                <a:spcPct val="90000"/>
              </a:lnSpc>
              <a:spcBef>
                <a:spcPts val="250"/>
              </a:spcBef>
              <a:spcAft>
                <a:spcPts val="250"/>
              </a:spcAft>
              <a:buClr>
                <a:schemeClr val="accent1"/>
              </a:buClr>
              <a:buFont typeface="Noto Sans Symbols"/>
              <a:buNone/>
              <a:defRPr b="0" i="0" sz="900" u="none" cap="none" strike="noStrike">
                <a:solidFill>
                  <a:srgbClr val="595959"/>
                </a:solidFill>
                <a:latin typeface="Corbel"/>
                <a:ea typeface="Corbel"/>
                <a:cs typeface="Corbel"/>
                <a:sym typeface="Corbel"/>
              </a:defRPr>
            </a:lvl6pPr>
            <a:lvl7pPr indent="0" lvl="6" marL="2743200" marR="0" rtl="0" algn="l">
              <a:lnSpc>
                <a:spcPct val="90000"/>
              </a:lnSpc>
              <a:spcBef>
                <a:spcPts val="250"/>
              </a:spcBef>
              <a:spcAft>
                <a:spcPts val="250"/>
              </a:spcAft>
              <a:buClr>
                <a:schemeClr val="accent1"/>
              </a:buClr>
              <a:buFont typeface="Noto Sans Symbols"/>
              <a:buNone/>
              <a:defRPr b="0" i="0" sz="900" u="none" cap="none" strike="noStrike">
                <a:solidFill>
                  <a:srgbClr val="595959"/>
                </a:solidFill>
                <a:latin typeface="Corbel"/>
                <a:ea typeface="Corbel"/>
                <a:cs typeface="Corbel"/>
                <a:sym typeface="Corbel"/>
              </a:defRPr>
            </a:lvl7pPr>
            <a:lvl8pPr indent="0" lvl="7" marL="3200400" marR="0" rtl="0" algn="l">
              <a:lnSpc>
                <a:spcPct val="90000"/>
              </a:lnSpc>
              <a:spcBef>
                <a:spcPts val="250"/>
              </a:spcBef>
              <a:spcAft>
                <a:spcPts val="250"/>
              </a:spcAft>
              <a:buClr>
                <a:schemeClr val="accent1"/>
              </a:buClr>
              <a:buFont typeface="Noto Sans Symbols"/>
              <a:buNone/>
              <a:defRPr b="0" i="0" sz="900" u="none" cap="none" strike="noStrike">
                <a:solidFill>
                  <a:srgbClr val="595959"/>
                </a:solidFill>
                <a:latin typeface="Corbel"/>
                <a:ea typeface="Corbel"/>
                <a:cs typeface="Corbel"/>
                <a:sym typeface="Corbel"/>
              </a:defRPr>
            </a:lvl8pPr>
            <a:lvl9pPr indent="0" lvl="8" marL="3657600" marR="0" rtl="0" algn="l">
              <a:lnSpc>
                <a:spcPct val="90000"/>
              </a:lnSpc>
              <a:spcBef>
                <a:spcPts val="250"/>
              </a:spcBef>
              <a:spcAft>
                <a:spcPts val="250"/>
              </a:spcAft>
              <a:buClr>
                <a:schemeClr val="accent1"/>
              </a:buClr>
              <a:buFont typeface="Noto Sans Symbols"/>
              <a:buNone/>
              <a:defRPr b="0" i="0" sz="900" u="none" cap="none" strike="noStrike">
                <a:solidFill>
                  <a:srgbClr val="595959"/>
                </a:solidFill>
                <a:latin typeface="Corbel"/>
                <a:ea typeface="Corbel"/>
                <a:cs typeface="Corbel"/>
                <a:sym typeface="Corbel"/>
              </a:defRPr>
            </a:lvl9pPr>
          </a:lstStyle>
          <a:p/>
        </p:txBody>
      </p:sp>
      <p:sp>
        <p:nvSpPr>
          <p:cNvPr id="69" name="Shape 69"/>
          <p:cNvSpPr txBox="1"/>
          <p:nvPr>
            <p:ph idx="10" type="dt"/>
          </p:nvPr>
        </p:nvSpPr>
        <p:spPr>
          <a:xfrm>
            <a:off x="262464"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100" u="none" cap="none" strike="noStrike">
                <a:solidFill>
                  <a:srgbClr val="7F7F7F"/>
                </a:solidFill>
                <a:latin typeface="Corbel"/>
                <a:ea typeface="Corbel"/>
                <a:cs typeface="Corbel"/>
                <a:sym typeface="Corbel"/>
              </a:defRPr>
            </a:lvl1pPr>
            <a:lvl2pPr indent="0" lvl="1" marL="457200" marR="0" rtl="0" algn="l">
              <a:spcBef>
                <a:spcPts val="0"/>
              </a:spcBef>
              <a:buNone/>
              <a:defRPr b="0" i="0" sz="1800" u="none" cap="none" strike="noStrike">
                <a:solidFill>
                  <a:schemeClr val="dk1"/>
                </a:solidFill>
                <a:latin typeface="Corbel"/>
                <a:ea typeface="Corbel"/>
                <a:cs typeface="Corbel"/>
                <a:sym typeface="Corbel"/>
              </a:defRPr>
            </a:lvl2pPr>
            <a:lvl3pPr indent="0" lvl="2" marL="914400" marR="0" rtl="0" algn="l">
              <a:spcBef>
                <a:spcPts val="0"/>
              </a:spcBef>
              <a:buNone/>
              <a:defRPr b="0" i="0" sz="1800" u="none" cap="none" strike="noStrike">
                <a:solidFill>
                  <a:schemeClr val="dk1"/>
                </a:solidFill>
                <a:latin typeface="Corbel"/>
                <a:ea typeface="Corbel"/>
                <a:cs typeface="Corbel"/>
                <a:sym typeface="Corbel"/>
              </a:defRPr>
            </a:lvl3pPr>
            <a:lvl4pPr indent="0" lvl="3" marL="1371600" marR="0" rtl="0" algn="l">
              <a:spcBef>
                <a:spcPts val="0"/>
              </a:spcBef>
              <a:buNone/>
              <a:defRPr b="0" i="0" sz="1800" u="none" cap="none" strike="noStrike">
                <a:solidFill>
                  <a:schemeClr val="dk1"/>
                </a:solidFill>
                <a:latin typeface="Corbel"/>
                <a:ea typeface="Corbel"/>
                <a:cs typeface="Corbel"/>
                <a:sym typeface="Corbel"/>
              </a:defRPr>
            </a:lvl4pPr>
            <a:lvl5pPr indent="0" lvl="4" marL="1828800" marR="0" rtl="0" algn="l">
              <a:spcBef>
                <a:spcPts val="0"/>
              </a:spcBef>
              <a:buNone/>
              <a:defRPr b="0" i="0" sz="1800" u="none" cap="none" strike="noStrike">
                <a:solidFill>
                  <a:schemeClr val="dk1"/>
                </a:solidFill>
                <a:latin typeface="Corbel"/>
                <a:ea typeface="Corbel"/>
                <a:cs typeface="Corbel"/>
                <a:sym typeface="Corbel"/>
              </a:defRPr>
            </a:lvl5pPr>
            <a:lvl6pPr indent="0" lvl="5" marL="2286000" marR="0" rtl="0" algn="l">
              <a:spcBef>
                <a:spcPts val="0"/>
              </a:spcBef>
              <a:buNone/>
              <a:defRPr b="0" i="0" sz="1800" u="none" cap="none" strike="noStrike">
                <a:solidFill>
                  <a:schemeClr val="dk1"/>
                </a:solidFill>
                <a:latin typeface="Corbel"/>
                <a:ea typeface="Corbel"/>
                <a:cs typeface="Corbel"/>
                <a:sym typeface="Corbel"/>
              </a:defRPr>
            </a:lvl6pPr>
            <a:lvl7pPr indent="0" lvl="6" marL="2743200" marR="0" rtl="0" algn="l">
              <a:spcBef>
                <a:spcPts val="0"/>
              </a:spcBef>
              <a:buNone/>
              <a:defRPr b="0" i="0" sz="1800" u="none" cap="none" strike="noStrike">
                <a:solidFill>
                  <a:schemeClr val="dk1"/>
                </a:solidFill>
                <a:latin typeface="Corbel"/>
                <a:ea typeface="Corbel"/>
                <a:cs typeface="Corbel"/>
                <a:sym typeface="Corbel"/>
              </a:defRPr>
            </a:lvl7pPr>
            <a:lvl8pPr indent="0" lvl="7" marL="3200400" marR="0" rtl="0" algn="l">
              <a:spcBef>
                <a:spcPts val="0"/>
              </a:spcBef>
              <a:buNone/>
              <a:defRPr b="0" i="0" sz="1800" u="none" cap="none" strike="noStrike">
                <a:solidFill>
                  <a:schemeClr val="dk1"/>
                </a:solidFill>
                <a:latin typeface="Corbel"/>
                <a:ea typeface="Corbel"/>
                <a:cs typeface="Corbel"/>
                <a:sym typeface="Corbel"/>
              </a:defRPr>
            </a:lvl8pPr>
            <a:lvl9pPr indent="0" lvl="8" marL="3657600" marR="0" rtl="0" algn="l">
              <a:spcBef>
                <a:spcPts val="0"/>
              </a:spcBef>
              <a:buNone/>
              <a:defRPr b="0" i="0" sz="1800" u="none" cap="none" strike="noStrike">
                <a:solidFill>
                  <a:schemeClr val="dk1"/>
                </a:solidFill>
                <a:latin typeface="Corbel"/>
                <a:ea typeface="Corbel"/>
                <a:cs typeface="Corbel"/>
                <a:sym typeface="Corbel"/>
              </a:defRPr>
            </a:lvl9pPr>
          </a:lstStyle>
          <a:p/>
        </p:txBody>
      </p:sp>
      <p:sp>
        <p:nvSpPr>
          <p:cNvPr id="70" name="Shape 70"/>
          <p:cNvSpPr txBox="1"/>
          <p:nvPr>
            <p:ph idx="11" type="ftr"/>
          </p:nvPr>
        </p:nvSpPr>
        <p:spPr>
          <a:xfrm>
            <a:off x="3499101" y="6356350"/>
            <a:ext cx="5911517" cy="365125"/>
          </a:xfrm>
          <a:prstGeom prst="rect">
            <a:avLst/>
          </a:prstGeom>
          <a:noFill/>
          <a:ln>
            <a:noFill/>
          </a:ln>
        </p:spPr>
        <p:txBody>
          <a:bodyPr anchorCtr="0" anchor="ctr" bIns="91425" lIns="91425" rIns="91425" tIns="91425"/>
          <a:lstStyle>
            <a:lvl1pPr indent="0" lvl="0" marL="0" marR="0" rtl="0" algn="l">
              <a:spcBef>
                <a:spcPts val="0"/>
              </a:spcBef>
              <a:buNone/>
              <a:defRPr b="0" i="0" sz="1100" u="none" cap="none" strike="noStrike">
                <a:solidFill>
                  <a:srgbClr val="7F7F7F"/>
                </a:solidFill>
                <a:latin typeface="Corbel"/>
                <a:ea typeface="Corbel"/>
                <a:cs typeface="Corbel"/>
                <a:sym typeface="Corbel"/>
              </a:defRPr>
            </a:lvl1pPr>
            <a:lvl2pPr indent="0" lvl="1" marL="457200" marR="0" rtl="0" algn="l">
              <a:spcBef>
                <a:spcPts val="0"/>
              </a:spcBef>
              <a:buNone/>
              <a:defRPr b="0" i="0" sz="1800" u="none" cap="none" strike="noStrike">
                <a:solidFill>
                  <a:schemeClr val="dk1"/>
                </a:solidFill>
                <a:latin typeface="Corbel"/>
                <a:ea typeface="Corbel"/>
                <a:cs typeface="Corbel"/>
                <a:sym typeface="Corbel"/>
              </a:defRPr>
            </a:lvl2pPr>
            <a:lvl3pPr indent="0" lvl="2" marL="914400" marR="0" rtl="0" algn="l">
              <a:spcBef>
                <a:spcPts val="0"/>
              </a:spcBef>
              <a:buNone/>
              <a:defRPr b="0" i="0" sz="1800" u="none" cap="none" strike="noStrike">
                <a:solidFill>
                  <a:schemeClr val="dk1"/>
                </a:solidFill>
                <a:latin typeface="Corbel"/>
                <a:ea typeface="Corbel"/>
                <a:cs typeface="Corbel"/>
                <a:sym typeface="Corbel"/>
              </a:defRPr>
            </a:lvl3pPr>
            <a:lvl4pPr indent="0" lvl="3" marL="1371600" marR="0" rtl="0" algn="l">
              <a:spcBef>
                <a:spcPts val="0"/>
              </a:spcBef>
              <a:buNone/>
              <a:defRPr b="0" i="0" sz="1800" u="none" cap="none" strike="noStrike">
                <a:solidFill>
                  <a:schemeClr val="dk1"/>
                </a:solidFill>
                <a:latin typeface="Corbel"/>
                <a:ea typeface="Corbel"/>
                <a:cs typeface="Corbel"/>
                <a:sym typeface="Corbel"/>
              </a:defRPr>
            </a:lvl4pPr>
            <a:lvl5pPr indent="0" lvl="4" marL="1828800" marR="0" rtl="0" algn="l">
              <a:spcBef>
                <a:spcPts val="0"/>
              </a:spcBef>
              <a:buNone/>
              <a:defRPr b="0" i="0" sz="1800" u="none" cap="none" strike="noStrike">
                <a:solidFill>
                  <a:schemeClr val="dk1"/>
                </a:solidFill>
                <a:latin typeface="Corbel"/>
                <a:ea typeface="Corbel"/>
                <a:cs typeface="Corbel"/>
                <a:sym typeface="Corbel"/>
              </a:defRPr>
            </a:lvl5pPr>
            <a:lvl6pPr indent="0" lvl="5" marL="2286000" marR="0" rtl="0" algn="l">
              <a:spcBef>
                <a:spcPts val="0"/>
              </a:spcBef>
              <a:buNone/>
              <a:defRPr b="0" i="0" sz="1800" u="none" cap="none" strike="noStrike">
                <a:solidFill>
                  <a:schemeClr val="dk1"/>
                </a:solidFill>
                <a:latin typeface="Corbel"/>
                <a:ea typeface="Corbel"/>
                <a:cs typeface="Corbel"/>
                <a:sym typeface="Corbel"/>
              </a:defRPr>
            </a:lvl6pPr>
            <a:lvl7pPr indent="0" lvl="6" marL="2743200" marR="0" rtl="0" algn="l">
              <a:spcBef>
                <a:spcPts val="0"/>
              </a:spcBef>
              <a:buNone/>
              <a:defRPr b="0" i="0" sz="1800" u="none" cap="none" strike="noStrike">
                <a:solidFill>
                  <a:schemeClr val="dk1"/>
                </a:solidFill>
                <a:latin typeface="Corbel"/>
                <a:ea typeface="Corbel"/>
                <a:cs typeface="Corbel"/>
                <a:sym typeface="Corbel"/>
              </a:defRPr>
            </a:lvl7pPr>
            <a:lvl8pPr indent="0" lvl="7" marL="3200400" marR="0" rtl="0" algn="l">
              <a:spcBef>
                <a:spcPts val="0"/>
              </a:spcBef>
              <a:buNone/>
              <a:defRPr b="0" i="0" sz="1800" u="none" cap="none" strike="noStrike">
                <a:solidFill>
                  <a:schemeClr val="dk1"/>
                </a:solidFill>
                <a:latin typeface="Corbel"/>
                <a:ea typeface="Corbel"/>
                <a:cs typeface="Corbel"/>
                <a:sym typeface="Corbel"/>
              </a:defRPr>
            </a:lvl8pPr>
            <a:lvl9pPr indent="0" lvl="8" marL="3657600" marR="0" rtl="0" algn="l">
              <a:spcBef>
                <a:spcPts val="0"/>
              </a:spcBef>
              <a:buNone/>
              <a:defRPr b="0" i="0" sz="1800" u="none" cap="none" strike="noStrike">
                <a:solidFill>
                  <a:schemeClr val="dk1"/>
                </a:solidFill>
                <a:latin typeface="Corbel"/>
                <a:ea typeface="Corbel"/>
                <a:cs typeface="Corbel"/>
                <a:sym typeface="Corbel"/>
              </a:defRPr>
            </a:lvl9pPr>
          </a:lstStyle>
          <a:p/>
        </p:txBody>
      </p:sp>
      <p:sp>
        <p:nvSpPr>
          <p:cNvPr id="71" name="Shape 71"/>
          <p:cNvSpPr txBox="1"/>
          <p:nvPr>
            <p:ph idx="12" type="sldNum"/>
          </p:nvPr>
        </p:nvSpPr>
        <p:spPr>
          <a:xfrm>
            <a:off x="10634135" y="6356350"/>
            <a:ext cx="1530926"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i="0" lang="en-GB" sz="1200" u="none" cap="none" strike="noStrike">
                <a:solidFill>
                  <a:schemeClr val="accent1"/>
                </a:solidFill>
                <a:latin typeface="Corbel"/>
                <a:ea typeface="Corbel"/>
                <a:cs typeface="Corbel"/>
                <a:sym typeface="Corbel"/>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p:nvPr/>
        </p:nvSpPr>
        <p:spPr>
          <a:xfrm>
            <a:off x="0" y="758952"/>
            <a:ext cx="3443590" cy="5330951"/>
          </a:xfrm>
          <a:prstGeom prst="rect">
            <a:avLst/>
          </a:prstGeom>
          <a:solidFill>
            <a:schemeClr val="accent1"/>
          </a:solidFill>
          <a:ln>
            <a:noFill/>
          </a:ln>
        </p:spPr>
        <p:txBody>
          <a:bodyPr anchorCtr="0" anchor="ctr" bIns="91425" lIns="91425" rIns="91425" tIns="91425">
            <a:noAutofit/>
          </a:bodyPr>
          <a:lstStyle/>
          <a:p>
            <a:pPr lvl="0">
              <a:spcBef>
                <a:spcPts val="0"/>
              </a:spcBef>
              <a:buNone/>
            </a:pPr>
            <a:r>
              <a:t/>
            </a:r>
            <a:endParaRPr/>
          </a:p>
        </p:txBody>
      </p:sp>
      <p:sp>
        <p:nvSpPr>
          <p:cNvPr id="7" name="Shape 7"/>
          <p:cNvSpPr txBox="1"/>
          <p:nvPr>
            <p:ph type="title"/>
          </p:nvPr>
        </p:nvSpPr>
        <p:spPr>
          <a:xfrm>
            <a:off x="252918" y="1123837"/>
            <a:ext cx="2947481" cy="4601182"/>
          </a:xfrm>
          <a:prstGeom prst="rect">
            <a:avLst/>
          </a:prstGeom>
          <a:noFill/>
          <a:ln>
            <a:noFill/>
          </a:ln>
        </p:spPr>
        <p:txBody>
          <a:bodyPr anchorCtr="0" anchor="ctr" bIns="91425" lIns="91425" rIns="91425" tIns="91425"/>
          <a:lstStyle>
            <a:lvl1pPr indent="0" lvl="0" marL="0" marR="0" rtl="0" algn="l">
              <a:lnSpc>
                <a:spcPct val="90000"/>
              </a:lnSpc>
              <a:spcBef>
                <a:spcPts val="0"/>
              </a:spcBef>
              <a:buClr>
                <a:srgbClr val="FFFFFF"/>
              </a:buClr>
              <a:buFont typeface="Corbel"/>
              <a:buNone/>
              <a:defRPr b="0" i="0" sz="3600" u="none" cap="none" strike="noStrike">
                <a:solidFill>
                  <a:srgbClr val="FFFFFF"/>
                </a:solidFill>
                <a:latin typeface="Corbel"/>
                <a:ea typeface="Corbel"/>
                <a:cs typeface="Corbel"/>
                <a:sym typeface="Corbel"/>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8" name="Shape 8"/>
          <p:cNvSpPr/>
          <p:nvPr/>
        </p:nvSpPr>
        <p:spPr>
          <a:xfrm>
            <a:off x="11815864" y="758952"/>
            <a:ext cx="384047" cy="5330951"/>
          </a:xfrm>
          <a:prstGeom prst="rect">
            <a:avLst/>
          </a:prstGeom>
          <a:solidFill>
            <a:srgbClr val="C8C8C8">
              <a:alpha val="49803"/>
            </a:srgbClr>
          </a:solidFill>
          <a:ln>
            <a:noFill/>
          </a:ln>
        </p:spPr>
        <p:txBody>
          <a:bodyPr anchorCtr="0" anchor="ctr" bIns="91425" lIns="91425" rIns="91425" tIns="91425">
            <a:noAutofit/>
          </a:bodyPr>
          <a:lstStyle/>
          <a:p>
            <a:pPr lvl="0">
              <a:spcBef>
                <a:spcPts val="0"/>
              </a:spcBef>
              <a:buNone/>
            </a:pPr>
            <a:r>
              <a:t/>
            </a:r>
            <a:endParaRPr/>
          </a:p>
        </p:txBody>
      </p:sp>
      <p:sp>
        <p:nvSpPr>
          <p:cNvPr id="9" name="Shape 9"/>
          <p:cNvSpPr txBox="1"/>
          <p:nvPr>
            <p:ph idx="1" type="body"/>
          </p:nvPr>
        </p:nvSpPr>
        <p:spPr>
          <a:xfrm>
            <a:off x="3869267" y="864108"/>
            <a:ext cx="7315200" cy="5120639"/>
          </a:xfrm>
          <a:prstGeom prst="rect">
            <a:avLst/>
          </a:prstGeom>
          <a:noFill/>
          <a:ln>
            <a:noFill/>
          </a:ln>
        </p:spPr>
        <p:txBody>
          <a:bodyPr anchorCtr="0" anchor="ctr" bIns="91425" lIns="91425" rIns="91425" tIns="91425"/>
          <a:lstStyle>
            <a:lvl1pPr indent="-55879" lvl="0" marL="182880" marR="0" rtl="0" algn="l">
              <a:lnSpc>
                <a:spcPct val="90000"/>
              </a:lnSpc>
              <a:spcBef>
                <a:spcPts val="1200"/>
              </a:spcBef>
              <a:buClr>
                <a:schemeClr val="accent1"/>
              </a:buClr>
              <a:buSzPct val="100000"/>
              <a:buFont typeface="Noto Sans Symbols"/>
              <a:buChar char="⚫"/>
              <a:defRPr b="0" i="0" sz="2000" u="none" cap="none" strike="noStrike">
                <a:solidFill>
                  <a:srgbClr val="595959"/>
                </a:solidFill>
                <a:latin typeface="Corbel"/>
                <a:ea typeface="Corbel"/>
                <a:cs typeface="Corbel"/>
                <a:sym typeface="Corbel"/>
              </a:defRPr>
            </a:lvl1pPr>
            <a:lvl2pPr indent="-76200" lvl="1" marL="685800" marR="0" rtl="0" algn="l">
              <a:lnSpc>
                <a:spcPct val="90000"/>
              </a:lnSpc>
              <a:spcBef>
                <a:spcPts val="250"/>
              </a:spcBef>
              <a:spcAft>
                <a:spcPts val="250"/>
              </a:spcAft>
              <a:buClr>
                <a:schemeClr val="accent1"/>
              </a:buClr>
              <a:buSzPct val="100000"/>
              <a:buFont typeface="Noto Sans Symbols"/>
              <a:buChar char="⚫"/>
              <a:defRPr b="0" i="0" sz="1800" u="none" cap="none" strike="noStrike">
                <a:solidFill>
                  <a:srgbClr val="595959"/>
                </a:solidFill>
                <a:latin typeface="Corbel"/>
                <a:ea typeface="Corbel"/>
                <a:cs typeface="Corbel"/>
                <a:sym typeface="Corbel"/>
              </a:defRPr>
            </a:lvl2pPr>
            <a:lvl3pPr indent="-88900" lvl="2" marL="1143000" marR="0" rtl="0" algn="l">
              <a:lnSpc>
                <a:spcPct val="90000"/>
              </a:lnSpc>
              <a:spcBef>
                <a:spcPts val="250"/>
              </a:spcBef>
              <a:spcAft>
                <a:spcPts val="250"/>
              </a:spcAft>
              <a:buClr>
                <a:schemeClr val="accent1"/>
              </a:buClr>
              <a:buSzPct val="100000"/>
              <a:buFont typeface="Noto Sans Symbols"/>
              <a:buChar char="⚫"/>
              <a:defRPr b="0" i="0" sz="1600" u="none" cap="none" strike="noStrike">
                <a:solidFill>
                  <a:srgbClr val="595959"/>
                </a:solidFill>
                <a:latin typeface="Corbel"/>
                <a:ea typeface="Corbel"/>
                <a:cs typeface="Corbel"/>
                <a:sym typeface="Corbel"/>
              </a:defRPr>
            </a:lvl3pPr>
            <a:lvl4pPr indent="-101600" lvl="3" marL="16002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4pPr>
            <a:lvl5pPr indent="-101600" lvl="4" marL="20574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5pPr>
            <a:lvl6pPr indent="-139700" lvl="5" marL="25146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6pPr>
            <a:lvl7pPr indent="-139700" lvl="6" marL="29718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7pPr>
            <a:lvl8pPr indent="-139700" lvl="7" marL="34290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8pPr>
            <a:lvl9pPr indent="-139700" lvl="8" marL="3886200" marR="0" rtl="0" algn="l">
              <a:lnSpc>
                <a:spcPct val="90000"/>
              </a:lnSpc>
              <a:spcBef>
                <a:spcPts val="250"/>
              </a:spcBef>
              <a:spcAft>
                <a:spcPts val="250"/>
              </a:spcAft>
              <a:buClr>
                <a:schemeClr val="accent1"/>
              </a:buClr>
              <a:buSzPct val="100000"/>
              <a:buFont typeface="Noto Sans Symbols"/>
              <a:buChar char="⚫"/>
              <a:defRPr b="0" i="0" sz="1400" u="none" cap="none" strike="noStrike">
                <a:solidFill>
                  <a:srgbClr val="595959"/>
                </a:solidFill>
                <a:latin typeface="Corbel"/>
                <a:ea typeface="Corbel"/>
                <a:cs typeface="Corbel"/>
                <a:sym typeface="Corbel"/>
              </a:defRPr>
            </a:lvl9pPr>
          </a:lstStyle>
          <a:p/>
        </p:txBody>
      </p:sp>
      <p:sp>
        <p:nvSpPr>
          <p:cNvPr id="10" name="Shape 10"/>
          <p:cNvSpPr txBox="1"/>
          <p:nvPr>
            <p:ph idx="10" type="dt"/>
          </p:nvPr>
        </p:nvSpPr>
        <p:spPr>
          <a:xfrm>
            <a:off x="262464" y="6356350"/>
            <a:ext cx="2743199" cy="365125"/>
          </a:xfrm>
          <a:prstGeom prst="rect">
            <a:avLst/>
          </a:prstGeom>
          <a:noFill/>
          <a:ln>
            <a:noFill/>
          </a:ln>
        </p:spPr>
        <p:txBody>
          <a:bodyPr anchorCtr="0" anchor="ctr" bIns="91425" lIns="91425" rIns="91425" tIns="91425"/>
          <a:lstStyle>
            <a:lvl1pPr indent="0" lvl="0" marL="0" marR="0" rtl="0" algn="l">
              <a:spcBef>
                <a:spcPts val="0"/>
              </a:spcBef>
              <a:buNone/>
              <a:defRPr b="0" i="0" sz="1100" u="none" cap="none" strike="noStrike">
                <a:solidFill>
                  <a:srgbClr val="7F7F7F"/>
                </a:solidFill>
                <a:latin typeface="Corbel"/>
                <a:ea typeface="Corbel"/>
                <a:cs typeface="Corbel"/>
                <a:sym typeface="Corbel"/>
              </a:defRPr>
            </a:lvl1pPr>
            <a:lvl2pPr indent="0" lvl="1" marL="457200" marR="0" rtl="0" algn="l">
              <a:spcBef>
                <a:spcPts val="0"/>
              </a:spcBef>
              <a:buNone/>
              <a:defRPr b="0" i="0" sz="1800" u="none" cap="none" strike="noStrike">
                <a:solidFill>
                  <a:schemeClr val="dk1"/>
                </a:solidFill>
                <a:latin typeface="Corbel"/>
                <a:ea typeface="Corbel"/>
                <a:cs typeface="Corbel"/>
                <a:sym typeface="Corbel"/>
              </a:defRPr>
            </a:lvl2pPr>
            <a:lvl3pPr indent="0" lvl="2" marL="914400" marR="0" rtl="0" algn="l">
              <a:spcBef>
                <a:spcPts val="0"/>
              </a:spcBef>
              <a:buNone/>
              <a:defRPr b="0" i="0" sz="1800" u="none" cap="none" strike="noStrike">
                <a:solidFill>
                  <a:schemeClr val="dk1"/>
                </a:solidFill>
                <a:latin typeface="Corbel"/>
                <a:ea typeface="Corbel"/>
                <a:cs typeface="Corbel"/>
                <a:sym typeface="Corbel"/>
              </a:defRPr>
            </a:lvl3pPr>
            <a:lvl4pPr indent="0" lvl="3" marL="1371600" marR="0" rtl="0" algn="l">
              <a:spcBef>
                <a:spcPts val="0"/>
              </a:spcBef>
              <a:buNone/>
              <a:defRPr b="0" i="0" sz="1800" u="none" cap="none" strike="noStrike">
                <a:solidFill>
                  <a:schemeClr val="dk1"/>
                </a:solidFill>
                <a:latin typeface="Corbel"/>
                <a:ea typeface="Corbel"/>
                <a:cs typeface="Corbel"/>
                <a:sym typeface="Corbel"/>
              </a:defRPr>
            </a:lvl4pPr>
            <a:lvl5pPr indent="0" lvl="4" marL="1828800" marR="0" rtl="0" algn="l">
              <a:spcBef>
                <a:spcPts val="0"/>
              </a:spcBef>
              <a:buNone/>
              <a:defRPr b="0" i="0" sz="1800" u="none" cap="none" strike="noStrike">
                <a:solidFill>
                  <a:schemeClr val="dk1"/>
                </a:solidFill>
                <a:latin typeface="Corbel"/>
                <a:ea typeface="Corbel"/>
                <a:cs typeface="Corbel"/>
                <a:sym typeface="Corbel"/>
              </a:defRPr>
            </a:lvl5pPr>
            <a:lvl6pPr indent="0" lvl="5" marL="2286000" marR="0" rtl="0" algn="l">
              <a:spcBef>
                <a:spcPts val="0"/>
              </a:spcBef>
              <a:buNone/>
              <a:defRPr b="0" i="0" sz="1800" u="none" cap="none" strike="noStrike">
                <a:solidFill>
                  <a:schemeClr val="dk1"/>
                </a:solidFill>
                <a:latin typeface="Corbel"/>
                <a:ea typeface="Corbel"/>
                <a:cs typeface="Corbel"/>
                <a:sym typeface="Corbel"/>
              </a:defRPr>
            </a:lvl6pPr>
            <a:lvl7pPr indent="0" lvl="6" marL="2743200" marR="0" rtl="0" algn="l">
              <a:spcBef>
                <a:spcPts val="0"/>
              </a:spcBef>
              <a:buNone/>
              <a:defRPr b="0" i="0" sz="1800" u="none" cap="none" strike="noStrike">
                <a:solidFill>
                  <a:schemeClr val="dk1"/>
                </a:solidFill>
                <a:latin typeface="Corbel"/>
                <a:ea typeface="Corbel"/>
                <a:cs typeface="Corbel"/>
                <a:sym typeface="Corbel"/>
              </a:defRPr>
            </a:lvl7pPr>
            <a:lvl8pPr indent="0" lvl="7" marL="3200400" marR="0" rtl="0" algn="l">
              <a:spcBef>
                <a:spcPts val="0"/>
              </a:spcBef>
              <a:buNone/>
              <a:defRPr b="0" i="0" sz="1800" u="none" cap="none" strike="noStrike">
                <a:solidFill>
                  <a:schemeClr val="dk1"/>
                </a:solidFill>
                <a:latin typeface="Corbel"/>
                <a:ea typeface="Corbel"/>
                <a:cs typeface="Corbel"/>
                <a:sym typeface="Corbel"/>
              </a:defRPr>
            </a:lvl8pPr>
            <a:lvl9pPr indent="0" lvl="8" marL="3657600" marR="0" rtl="0" algn="l">
              <a:spcBef>
                <a:spcPts val="0"/>
              </a:spcBef>
              <a:buNone/>
              <a:defRPr b="0" i="0" sz="1800" u="none" cap="none" strike="noStrike">
                <a:solidFill>
                  <a:schemeClr val="dk1"/>
                </a:solidFill>
                <a:latin typeface="Corbel"/>
                <a:ea typeface="Corbel"/>
                <a:cs typeface="Corbel"/>
                <a:sym typeface="Corbel"/>
              </a:defRPr>
            </a:lvl9pPr>
          </a:lstStyle>
          <a:p/>
        </p:txBody>
      </p:sp>
      <p:sp>
        <p:nvSpPr>
          <p:cNvPr id="11" name="Shape 11"/>
          <p:cNvSpPr txBox="1"/>
          <p:nvPr>
            <p:ph idx="11" type="ftr"/>
          </p:nvPr>
        </p:nvSpPr>
        <p:spPr>
          <a:xfrm>
            <a:off x="3869267" y="6356350"/>
            <a:ext cx="5911517" cy="365125"/>
          </a:xfrm>
          <a:prstGeom prst="rect">
            <a:avLst/>
          </a:prstGeom>
          <a:noFill/>
          <a:ln>
            <a:noFill/>
          </a:ln>
        </p:spPr>
        <p:txBody>
          <a:bodyPr anchorCtr="0" anchor="ctr" bIns="91425" lIns="91425" rIns="91425" tIns="91425"/>
          <a:lstStyle>
            <a:lvl1pPr indent="0" lvl="0" marL="0" marR="0" rtl="0" algn="l">
              <a:spcBef>
                <a:spcPts val="0"/>
              </a:spcBef>
              <a:buNone/>
              <a:defRPr b="0" i="0" sz="1100" u="none" cap="none" strike="noStrike">
                <a:solidFill>
                  <a:srgbClr val="7F7F7F"/>
                </a:solidFill>
                <a:latin typeface="Corbel"/>
                <a:ea typeface="Corbel"/>
                <a:cs typeface="Corbel"/>
                <a:sym typeface="Corbel"/>
              </a:defRPr>
            </a:lvl1pPr>
            <a:lvl2pPr indent="0" lvl="1" marL="457200" marR="0" rtl="0" algn="l">
              <a:spcBef>
                <a:spcPts val="0"/>
              </a:spcBef>
              <a:buNone/>
              <a:defRPr b="0" i="0" sz="1800" u="none" cap="none" strike="noStrike">
                <a:solidFill>
                  <a:schemeClr val="dk1"/>
                </a:solidFill>
                <a:latin typeface="Corbel"/>
                <a:ea typeface="Corbel"/>
                <a:cs typeface="Corbel"/>
                <a:sym typeface="Corbel"/>
              </a:defRPr>
            </a:lvl2pPr>
            <a:lvl3pPr indent="0" lvl="2" marL="914400" marR="0" rtl="0" algn="l">
              <a:spcBef>
                <a:spcPts val="0"/>
              </a:spcBef>
              <a:buNone/>
              <a:defRPr b="0" i="0" sz="1800" u="none" cap="none" strike="noStrike">
                <a:solidFill>
                  <a:schemeClr val="dk1"/>
                </a:solidFill>
                <a:latin typeface="Corbel"/>
                <a:ea typeface="Corbel"/>
                <a:cs typeface="Corbel"/>
                <a:sym typeface="Corbel"/>
              </a:defRPr>
            </a:lvl3pPr>
            <a:lvl4pPr indent="0" lvl="3" marL="1371600" marR="0" rtl="0" algn="l">
              <a:spcBef>
                <a:spcPts val="0"/>
              </a:spcBef>
              <a:buNone/>
              <a:defRPr b="0" i="0" sz="1800" u="none" cap="none" strike="noStrike">
                <a:solidFill>
                  <a:schemeClr val="dk1"/>
                </a:solidFill>
                <a:latin typeface="Corbel"/>
                <a:ea typeface="Corbel"/>
                <a:cs typeface="Corbel"/>
                <a:sym typeface="Corbel"/>
              </a:defRPr>
            </a:lvl4pPr>
            <a:lvl5pPr indent="0" lvl="4" marL="1828800" marR="0" rtl="0" algn="l">
              <a:spcBef>
                <a:spcPts val="0"/>
              </a:spcBef>
              <a:buNone/>
              <a:defRPr b="0" i="0" sz="1800" u="none" cap="none" strike="noStrike">
                <a:solidFill>
                  <a:schemeClr val="dk1"/>
                </a:solidFill>
                <a:latin typeface="Corbel"/>
                <a:ea typeface="Corbel"/>
                <a:cs typeface="Corbel"/>
                <a:sym typeface="Corbel"/>
              </a:defRPr>
            </a:lvl5pPr>
            <a:lvl6pPr indent="0" lvl="5" marL="2286000" marR="0" rtl="0" algn="l">
              <a:spcBef>
                <a:spcPts val="0"/>
              </a:spcBef>
              <a:buNone/>
              <a:defRPr b="0" i="0" sz="1800" u="none" cap="none" strike="noStrike">
                <a:solidFill>
                  <a:schemeClr val="dk1"/>
                </a:solidFill>
                <a:latin typeface="Corbel"/>
                <a:ea typeface="Corbel"/>
                <a:cs typeface="Corbel"/>
                <a:sym typeface="Corbel"/>
              </a:defRPr>
            </a:lvl6pPr>
            <a:lvl7pPr indent="0" lvl="6" marL="2743200" marR="0" rtl="0" algn="l">
              <a:spcBef>
                <a:spcPts val="0"/>
              </a:spcBef>
              <a:buNone/>
              <a:defRPr b="0" i="0" sz="1800" u="none" cap="none" strike="noStrike">
                <a:solidFill>
                  <a:schemeClr val="dk1"/>
                </a:solidFill>
                <a:latin typeface="Corbel"/>
                <a:ea typeface="Corbel"/>
                <a:cs typeface="Corbel"/>
                <a:sym typeface="Corbel"/>
              </a:defRPr>
            </a:lvl7pPr>
            <a:lvl8pPr indent="0" lvl="7" marL="3200400" marR="0" rtl="0" algn="l">
              <a:spcBef>
                <a:spcPts val="0"/>
              </a:spcBef>
              <a:buNone/>
              <a:defRPr b="0" i="0" sz="1800" u="none" cap="none" strike="noStrike">
                <a:solidFill>
                  <a:schemeClr val="dk1"/>
                </a:solidFill>
                <a:latin typeface="Corbel"/>
                <a:ea typeface="Corbel"/>
                <a:cs typeface="Corbel"/>
                <a:sym typeface="Corbel"/>
              </a:defRPr>
            </a:lvl8pPr>
            <a:lvl9pPr indent="0" lvl="8" marL="3657600" marR="0" rtl="0" algn="l">
              <a:spcBef>
                <a:spcPts val="0"/>
              </a:spcBef>
              <a:buNone/>
              <a:defRPr b="0" i="0" sz="1800" u="none" cap="none" strike="noStrike">
                <a:solidFill>
                  <a:schemeClr val="dk1"/>
                </a:solidFill>
                <a:latin typeface="Corbel"/>
                <a:ea typeface="Corbel"/>
                <a:cs typeface="Corbel"/>
                <a:sym typeface="Corbel"/>
              </a:defRPr>
            </a:lvl9pPr>
          </a:lstStyle>
          <a:p/>
        </p:txBody>
      </p:sp>
      <p:sp>
        <p:nvSpPr>
          <p:cNvPr id="12" name="Shape 12"/>
          <p:cNvSpPr txBox="1"/>
          <p:nvPr>
            <p:ph idx="12" type="sldNum"/>
          </p:nvPr>
        </p:nvSpPr>
        <p:spPr>
          <a:xfrm>
            <a:off x="10634135" y="6356350"/>
            <a:ext cx="1530926"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1" i="0" lang="en-GB" sz="1200" u="none" cap="none" strike="noStrike">
                <a:solidFill>
                  <a:schemeClr val="accent1"/>
                </a:solidFill>
                <a:latin typeface="Corbel"/>
                <a:ea typeface="Corbel"/>
                <a:cs typeface="Corbel"/>
                <a:sym typeface="Corbe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eri.kokkalidou@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mailto:eri.kokkalidou@gmail.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00.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0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0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0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04.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7" name="Shape 87"/>
        <p:cNvGrpSpPr/>
        <p:nvPr/>
      </p:nvGrpSpPr>
      <p:grpSpPr>
        <a:xfrm>
          <a:off x="0" y="0"/>
          <a:ext cx="0" cy="0"/>
          <a:chOff x="0" y="0"/>
          <a:chExt cx="0" cy="0"/>
        </a:xfrm>
      </p:grpSpPr>
      <p:sp>
        <p:nvSpPr>
          <p:cNvPr id="88" name="Shape 88"/>
          <p:cNvSpPr txBox="1"/>
          <p:nvPr>
            <p:ph type="ctrTitle"/>
          </p:nvPr>
        </p:nvSpPr>
        <p:spPr>
          <a:xfrm>
            <a:off x="1149591" y="-648639"/>
            <a:ext cx="7315200" cy="3255264"/>
          </a:xfrm>
          <a:prstGeom prst="rect">
            <a:avLst/>
          </a:prstGeom>
          <a:noFill/>
          <a:ln>
            <a:noFill/>
          </a:ln>
        </p:spPr>
        <p:txBody>
          <a:bodyPr anchorCtr="0" anchor="b" bIns="45700" lIns="91425" rIns="91425" tIns="45700">
            <a:noAutofit/>
          </a:bodyPr>
          <a:lstStyle/>
          <a:p>
            <a:pPr indent="0" lvl="0" marL="0" marR="0" rtl="0" algn="ctr">
              <a:lnSpc>
                <a:spcPct val="90000"/>
              </a:lnSpc>
              <a:spcBef>
                <a:spcPts val="0"/>
              </a:spcBef>
              <a:buClr>
                <a:srgbClr val="FFFFFF"/>
              </a:buClr>
              <a:buSzPct val="25000"/>
              <a:buFont typeface="Corbel"/>
              <a:buNone/>
            </a:pPr>
            <a:r>
              <a:rPr b="0" i="0" lang="en-GB" sz="5900" u="none" cap="none" strike="noStrike">
                <a:solidFill>
                  <a:srgbClr val="FFFFFF"/>
                </a:solidFill>
                <a:latin typeface="Corbel"/>
                <a:ea typeface="Corbel"/>
                <a:cs typeface="Corbel"/>
                <a:sym typeface="Corbel"/>
              </a:rPr>
              <a:t>Visualizing “Alice”</a:t>
            </a:r>
          </a:p>
        </p:txBody>
      </p:sp>
      <p:sp>
        <p:nvSpPr>
          <p:cNvPr id="89" name="Shape 89"/>
          <p:cNvSpPr txBox="1"/>
          <p:nvPr>
            <p:ph idx="1" type="subTitle"/>
          </p:nvPr>
        </p:nvSpPr>
        <p:spPr>
          <a:xfrm>
            <a:off x="1053498" y="3407628"/>
            <a:ext cx="7315200" cy="2327306"/>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spcAft>
                <a:spcPts val="0"/>
              </a:spcAft>
              <a:buClr>
                <a:schemeClr val="accent1"/>
              </a:buClr>
              <a:buSzPct val="25000"/>
              <a:buFont typeface="Noto Sans Symbols"/>
              <a:buNone/>
            </a:pPr>
            <a:r>
              <a:rPr b="1" i="0" lang="en-GB" sz="1800" u="none" cap="none" strike="noStrike">
                <a:solidFill>
                  <a:srgbClr val="FFFFFF"/>
                </a:solidFill>
                <a:latin typeface="Corbel"/>
                <a:ea typeface="Corbel"/>
                <a:cs typeface="Corbel"/>
                <a:sym typeface="Corbel"/>
              </a:rPr>
              <a:t>Erifili  Kokkalidou</a:t>
            </a:r>
            <a:r>
              <a:rPr b="0" i="0" lang="en-GB" sz="1800" u="none" cap="none" strike="noStrike">
                <a:solidFill>
                  <a:srgbClr val="D7F0F6"/>
                </a:solidFill>
                <a:latin typeface="Corbel"/>
                <a:ea typeface="Corbel"/>
                <a:cs typeface="Corbel"/>
                <a:sym typeface="Corbel"/>
              </a:rPr>
              <a:t> |</a:t>
            </a:r>
            <a:r>
              <a:rPr b="0" i="0" lang="en-GB" sz="1800" u="none" cap="none" strike="noStrike">
                <a:solidFill>
                  <a:srgbClr val="FFD663"/>
                </a:solidFill>
                <a:latin typeface="Corbel"/>
                <a:ea typeface="Corbel"/>
                <a:cs typeface="Corbel"/>
                <a:sym typeface="Corbel"/>
              </a:rPr>
              <a:t> </a:t>
            </a:r>
            <a:r>
              <a:rPr b="0" i="0" lang="en-GB" sz="1800" u="sng" cap="none" strike="noStrike">
                <a:solidFill>
                  <a:schemeClr val="accent2"/>
                </a:solidFill>
                <a:latin typeface="Corbel"/>
                <a:ea typeface="Corbel"/>
                <a:cs typeface="Corbel"/>
                <a:sym typeface="Corbel"/>
                <a:hlinkClick r:id="rId3"/>
              </a:rPr>
              <a:t>eri.kokkalidou@gmail.com</a:t>
            </a:r>
          </a:p>
          <a:p>
            <a:pPr indent="0" lvl="0" marL="0" marR="0" rtl="0" algn="ctr">
              <a:lnSpc>
                <a:spcPct val="90000"/>
              </a:lnSpc>
              <a:spcBef>
                <a:spcPts val="1200"/>
              </a:spcBef>
              <a:spcAft>
                <a:spcPts val="0"/>
              </a:spcAft>
              <a:buClr>
                <a:schemeClr val="accent1"/>
              </a:buClr>
              <a:buSzPct val="25000"/>
              <a:buFont typeface="Noto Sans Symbols"/>
              <a:buNone/>
            </a:pPr>
            <a:r>
              <a:rPr b="0" i="0" lang="en-GB" sz="1800" u="none" cap="none" strike="noStrike">
                <a:solidFill>
                  <a:schemeClr val="lt1"/>
                </a:solidFill>
                <a:latin typeface="Corbel"/>
                <a:ea typeface="Corbel"/>
                <a:cs typeface="Corbel"/>
                <a:sym typeface="Corbel"/>
              </a:rPr>
              <a:t>Alexander Technological Educational Institute of Thessaloniki</a:t>
            </a:r>
          </a:p>
          <a:p>
            <a:pPr indent="0" lvl="0" marL="0" marR="0" rtl="0" algn="ctr">
              <a:lnSpc>
                <a:spcPct val="90000"/>
              </a:lnSpc>
              <a:spcBef>
                <a:spcPts val="1200"/>
              </a:spcBef>
              <a:spcAft>
                <a:spcPts val="0"/>
              </a:spcAft>
              <a:buClr>
                <a:schemeClr val="accent1"/>
              </a:buClr>
              <a:buSzPct val="25000"/>
              <a:buFont typeface="Noto Sans Symbols"/>
              <a:buNone/>
            </a:pPr>
            <a:r>
              <a:rPr b="0" i="0" lang="en-GB" sz="1800" u="none" cap="none" strike="noStrike">
                <a:solidFill>
                  <a:srgbClr val="FFD663"/>
                </a:solidFill>
                <a:latin typeface="Corbel"/>
                <a:ea typeface="Corbel"/>
                <a:cs typeface="Corbel"/>
                <a:sym typeface="Corbel"/>
              </a:rPr>
              <a:t> </a:t>
            </a:r>
          </a:p>
          <a:p>
            <a:pPr indent="0" lvl="0" marL="0" marR="0" rtl="0" algn="ctr">
              <a:lnSpc>
                <a:spcPct val="90000"/>
              </a:lnSpc>
              <a:spcBef>
                <a:spcPts val="1200"/>
              </a:spcBef>
              <a:spcAft>
                <a:spcPts val="0"/>
              </a:spcAft>
              <a:buClr>
                <a:schemeClr val="accent1"/>
              </a:buClr>
              <a:buSzPct val="25000"/>
              <a:buFont typeface="Noto Sans Symbols"/>
              <a:buNone/>
            </a:pPr>
            <a:r>
              <a:rPr b="1" i="0" lang="en-GB" sz="1800" u="none" cap="none" strike="noStrike">
                <a:solidFill>
                  <a:srgbClr val="FFF1CB"/>
                </a:solidFill>
                <a:latin typeface="Corbel"/>
                <a:ea typeface="Corbel"/>
                <a:cs typeface="Corbel"/>
                <a:sym typeface="Corbel"/>
              </a:rPr>
              <a:t>“Information Visualization in Humanities “</a:t>
            </a:r>
          </a:p>
          <a:p>
            <a:pPr indent="0" lvl="0" marL="0" marR="0" rtl="0" algn="ctr">
              <a:lnSpc>
                <a:spcPct val="90000"/>
              </a:lnSpc>
              <a:spcBef>
                <a:spcPts val="1200"/>
              </a:spcBef>
              <a:buClr>
                <a:schemeClr val="accent1"/>
              </a:buClr>
              <a:buSzPct val="25000"/>
              <a:buFont typeface="Noto Sans Symbols"/>
              <a:buNone/>
            </a:pPr>
            <a:r>
              <a:rPr b="1" i="0" lang="en-GB" sz="1800" u="none" cap="none" strike="noStrike">
                <a:solidFill>
                  <a:srgbClr val="FFF1CB"/>
                </a:solidFill>
                <a:latin typeface="Corbel"/>
                <a:ea typeface="Corbel"/>
                <a:cs typeface="Corbel"/>
                <a:sym typeface="Corbel"/>
              </a:rPr>
              <a:t>23-24 March 2017 | Torun, Poland</a:t>
            </a: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1" name="Shape 141"/>
        <p:cNvGrpSpPr/>
        <p:nvPr/>
      </p:nvGrpSpPr>
      <p:grpSpPr>
        <a:xfrm>
          <a:off x="0" y="0"/>
          <a:ext cx="0" cy="0"/>
          <a:chOff x="0" y="0"/>
          <a:chExt cx="0" cy="0"/>
        </a:xfrm>
      </p:grpSpPr>
      <p:sp>
        <p:nvSpPr>
          <p:cNvPr id="142" name="Shape 142"/>
          <p:cNvSpPr txBox="1"/>
          <p:nvPr>
            <p:ph type="ctrTitle"/>
          </p:nvPr>
        </p:nvSpPr>
        <p:spPr>
          <a:xfrm>
            <a:off x="1010040" y="1517745"/>
            <a:ext cx="7315200" cy="2203651"/>
          </a:xfrm>
          <a:prstGeom prst="rect">
            <a:avLst/>
          </a:prstGeom>
          <a:noFill/>
          <a:ln>
            <a:noFill/>
          </a:ln>
        </p:spPr>
        <p:txBody>
          <a:bodyPr anchorCtr="0" anchor="ctr" bIns="45700" lIns="91425" rIns="91425" tIns="45700">
            <a:noAutofit/>
          </a:bodyPr>
          <a:lstStyle/>
          <a:p>
            <a:pPr indent="0" lvl="0" marL="0" marR="0" rtl="0" algn="ctr">
              <a:lnSpc>
                <a:spcPct val="90000"/>
              </a:lnSpc>
              <a:spcBef>
                <a:spcPts val="0"/>
              </a:spcBef>
              <a:buClr>
                <a:srgbClr val="FFFFFF"/>
              </a:buClr>
              <a:buSzPct val="25000"/>
              <a:buFont typeface="Corbel"/>
              <a:buNone/>
            </a:pPr>
            <a:r>
              <a:rPr b="1" i="0" lang="en-GB" sz="5900" u="none" cap="none" strike="noStrike">
                <a:solidFill>
                  <a:srgbClr val="FFFFFF"/>
                </a:solidFill>
                <a:latin typeface="Corbel"/>
                <a:ea typeface="Corbel"/>
                <a:cs typeface="Corbel"/>
                <a:sym typeface="Corbel"/>
              </a:rPr>
              <a:t>Thank you</a:t>
            </a:r>
          </a:p>
        </p:txBody>
      </p:sp>
      <p:sp>
        <p:nvSpPr>
          <p:cNvPr id="143" name="Shape 143"/>
          <p:cNvSpPr txBox="1"/>
          <p:nvPr>
            <p:ph idx="1" type="subTitle"/>
          </p:nvPr>
        </p:nvSpPr>
        <p:spPr>
          <a:xfrm>
            <a:off x="1069848" y="3502098"/>
            <a:ext cx="7315200" cy="1581592"/>
          </a:xfrm>
          <a:prstGeom prst="rect">
            <a:avLst/>
          </a:prstGeom>
          <a:noFill/>
          <a:ln>
            <a:noFill/>
          </a:ln>
        </p:spPr>
        <p:txBody>
          <a:bodyPr anchorCtr="0" anchor="ctr" bIns="45700" lIns="91425" rIns="91425" tIns="45700">
            <a:noAutofit/>
          </a:bodyPr>
          <a:lstStyle/>
          <a:p>
            <a:pPr indent="0" lvl="0" marL="0" marR="0" rtl="0" algn="ctr">
              <a:lnSpc>
                <a:spcPct val="90000"/>
              </a:lnSpc>
              <a:spcBef>
                <a:spcPts val="0"/>
              </a:spcBef>
              <a:spcAft>
                <a:spcPts val="0"/>
              </a:spcAft>
              <a:buClr>
                <a:schemeClr val="accent1"/>
              </a:buClr>
              <a:buSzPct val="25000"/>
              <a:buFont typeface="Noto Sans Symbols"/>
              <a:buNone/>
            </a:pPr>
            <a:r>
              <a:rPr b="1" i="0" lang="en-GB" sz="1800" u="none" cap="none" strike="noStrike">
                <a:solidFill>
                  <a:schemeClr val="lt1"/>
                </a:solidFill>
                <a:latin typeface="Corbel"/>
                <a:ea typeface="Corbel"/>
                <a:cs typeface="Corbel"/>
                <a:sym typeface="Corbel"/>
              </a:rPr>
              <a:t>Erifili  Kokkalidou</a:t>
            </a:r>
            <a:r>
              <a:rPr b="0" i="0" lang="en-GB" sz="1800" u="none" cap="none" strike="noStrike">
                <a:solidFill>
                  <a:schemeClr val="lt1"/>
                </a:solidFill>
                <a:latin typeface="Corbel"/>
                <a:ea typeface="Corbel"/>
                <a:cs typeface="Corbel"/>
                <a:sym typeface="Corbel"/>
              </a:rPr>
              <a:t> | </a:t>
            </a:r>
            <a:r>
              <a:rPr b="0" i="0" lang="en-GB" sz="1800" u="sng" cap="none" strike="noStrike">
                <a:solidFill>
                  <a:schemeClr val="accent2"/>
                </a:solidFill>
                <a:latin typeface="Corbel"/>
                <a:ea typeface="Corbel"/>
                <a:cs typeface="Corbel"/>
                <a:sym typeface="Corbel"/>
                <a:hlinkClick r:id="rId3"/>
              </a:rPr>
              <a:t>eri.kokkalidou@gmail.com</a:t>
            </a:r>
          </a:p>
          <a:p>
            <a:pPr indent="0" lvl="0" marL="0" marR="0" rtl="0" algn="ctr">
              <a:lnSpc>
                <a:spcPct val="90000"/>
              </a:lnSpc>
              <a:spcBef>
                <a:spcPts val="1200"/>
              </a:spcBef>
              <a:spcAft>
                <a:spcPts val="0"/>
              </a:spcAft>
              <a:buClr>
                <a:schemeClr val="accent1"/>
              </a:buClr>
              <a:buSzPct val="25000"/>
              <a:buFont typeface="Noto Sans Symbols"/>
              <a:buNone/>
            </a:pPr>
            <a:r>
              <a:rPr b="0" i="0" lang="en-GB" sz="1800" u="none" cap="none" strike="noStrike">
                <a:solidFill>
                  <a:schemeClr val="lt1"/>
                </a:solidFill>
                <a:latin typeface="Corbel"/>
                <a:ea typeface="Corbel"/>
                <a:cs typeface="Corbel"/>
                <a:sym typeface="Corbel"/>
              </a:rPr>
              <a:t>Department of Library Science an Information Systems</a:t>
            </a:r>
          </a:p>
          <a:p>
            <a:pPr indent="0" lvl="0" marL="0" marR="0" rtl="0" algn="ctr">
              <a:lnSpc>
                <a:spcPct val="90000"/>
              </a:lnSpc>
              <a:spcBef>
                <a:spcPts val="1200"/>
              </a:spcBef>
              <a:buClr>
                <a:schemeClr val="accent1"/>
              </a:buClr>
              <a:buSzPct val="25000"/>
              <a:buFont typeface="Noto Sans Symbols"/>
              <a:buNone/>
            </a:pPr>
            <a:r>
              <a:rPr b="0" i="0" lang="en-GB" sz="1800" u="none" cap="none" strike="noStrike">
                <a:solidFill>
                  <a:schemeClr val="lt1"/>
                </a:solidFill>
                <a:latin typeface="Corbel"/>
                <a:ea typeface="Corbel"/>
                <a:cs typeface="Corbel"/>
                <a:sym typeface="Corbel"/>
              </a:rPr>
              <a:t>Alexander Technological Educational Institute of Thessaloniki</a:t>
            </a:r>
          </a:p>
        </p:txBody>
      </p:sp>
      <p:sp>
        <p:nvSpPr>
          <p:cNvPr id="144" name="Shape 144"/>
          <p:cNvSpPr txBox="1"/>
          <p:nvPr/>
        </p:nvSpPr>
        <p:spPr>
          <a:xfrm>
            <a:off x="172779" y="6162894"/>
            <a:ext cx="11004698" cy="646331"/>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i="0" lang="en-GB" sz="1800" u="none" cap="none" strike="noStrike">
                <a:solidFill>
                  <a:schemeClr val="dk1"/>
                </a:solidFill>
                <a:latin typeface="Corbel"/>
                <a:ea typeface="Corbel"/>
                <a:cs typeface="Corbel"/>
                <a:sym typeface="Corbel"/>
              </a:rPr>
              <a:t>Interactive visualizations can be found here: https://public.tableau.com/profile/eri.kokkalidou#!/vizhome/VisualizingAlice/Countries</a:t>
            </a: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3" name="Shape 93"/>
        <p:cNvGrpSpPr/>
        <p:nvPr/>
      </p:nvGrpSpPr>
      <p:grpSpPr>
        <a:xfrm>
          <a:off x="0" y="0"/>
          <a:ext cx="0" cy="0"/>
          <a:chOff x="0" y="0"/>
          <a:chExt cx="0" cy="0"/>
        </a:xfrm>
      </p:grpSpPr>
      <p:sp>
        <p:nvSpPr>
          <p:cNvPr id="94" name="Shape 94"/>
          <p:cNvSpPr txBox="1"/>
          <p:nvPr>
            <p:ph type="title"/>
          </p:nvPr>
        </p:nvSpPr>
        <p:spPr>
          <a:xfrm>
            <a:off x="252918" y="1123837"/>
            <a:ext cx="2947481" cy="460118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rgbClr val="FFFFFF"/>
              </a:buClr>
              <a:buSzPct val="25000"/>
              <a:buFont typeface="Corbel"/>
              <a:buNone/>
            </a:pPr>
            <a:r>
              <a:rPr b="0" i="0" lang="en-GB" sz="3600" u="none" cap="none" strike="noStrike">
                <a:solidFill>
                  <a:srgbClr val="FFFFFF"/>
                </a:solidFill>
                <a:latin typeface="Corbel"/>
                <a:ea typeface="Corbel"/>
                <a:cs typeface="Corbel"/>
                <a:sym typeface="Corbel"/>
              </a:rPr>
              <a:t>Introduction </a:t>
            </a:r>
          </a:p>
        </p:txBody>
      </p:sp>
      <p:sp>
        <p:nvSpPr>
          <p:cNvPr id="95" name="Shape 95"/>
          <p:cNvSpPr txBox="1"/>
          <p:nvPr>
            <p:ph idx="1" type="body"/>
          </p:nvPr>
        </p:nvSpPr>
        <p:spPr>
          <a:xfrm>
            <a:off x="3869267" y="864108"/>
            <a:ext cx="7315200" cy="5120639"/>
          </a:xfrm>
          <a:prstGeom prst="rect">
            <a:avLst/>
          </a:prstGeom>
          <a:noFill/>
          <a:ln>
            <a:noFill/>
          </a:ln>
        </p:spPr>
        <p:txBody>
          <a:bodyPr anchorCtr="0" anchor="ctr" bIns="45700" lIns="91425" rIns="91425" tIns="45700">
            <a:noAutofit/>
          </a:bodyPr>
          <a:lstStyle/>
          <a:p>
            <a:pPr indent="0" lvl="0" marL="0" marR="0" rtl="0" algn="just">
              <a:lnSpc>
                <a:spcPct val="115000"/>
              </a:lnSpc>
              <a:spcBef>
                <a:spcPts val="0"/>
              </a:spcBef>
              <a:spcAft>
                <a:spcPts val="0"/>
              </a:spcAft>
              <a:buNone/>
            </a:pPr>
            <a:r>
              <a:rPr b="0" i="0" lang="en-GB" sz="1800" u="none" cap="none" strike="noStrike">
                <a:solidFill>
                  <a:srgbClr val="000000"/>
                </a:solidFill>
              </a:rPr>
              <a:t>In 2015, the British Library celebrated “Alice’s Day” (4 July 2015), which commemorates the favorite children’s book “Alice’s Adventures in Wonderland” by Lewis Carroll. To accompany the event, the British Library created a dataset comprising of records for works related to “Alice in Wonderland”, from the BNB and the British Library printed and manuscript collections. The dataset is updated annually. This presentation showcases visualizations  created using the aforementioned dataset. Specifically, the visualizations present information about the topics and genre of the works related to “Alice in Wonderland”, the years and places of their publication, as well as the type of the publications and the people related to them.</a:t>
            </a:r>
          </a:p>
          <a:p>
            <a:pPr indent="0" lvl="0" marL="0" marR="0" rtl="0" algn="l">
              <a:lnSpc>
                <a:spcPct val="115000"/>
              </a:lnSpc>
              <a:spcBef>
                <a:spcPts val="1200"/>
              </a:spcBef>
              <a:buClr>
                <a:schemeClr val="accent1"/>
              </a:buClr>
              <a:buSzPct val="25000"/>
              <a:buFont typeface="Noto Sans Symbols"/>
              <a:buNone/>
            </a:pPr>
            <a:r>
              <a:t/>
            </a:r>
            <a:endParaRPr b="0" i="0" sz="1800" u="none" cap="none" strike="noStrike">
              <a:solidFill>
                <a:srgbClr val="595959"/>
              </a:solidFill>
            </a:endParaRPr>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9" name="Shape 99"/>
        <p:cNvGrpSpPr/>
        <p:nvPr/>
      </p:nvGrpSpPr>
      <p:grpSpPr>
        <a:xfrm>
          <a:off x="0" y="0"/>
          <a:ext cx="0" cy="0"/>
          <a:chOff x="0" y="0"/>
          <a:chExt cx="0" cy="0"/>
        </a:xfrm>
      </p:grpSpPr>
      <p:sp>
        <p:nvSpPr>
          <p:cNvPr id="100" name="Shape 100"/>
          <p:cNvSpPr txBox="1"/>
          <p:nvPr>
            <p:ph type="title"/>
          </p:nvPr>
        </p:nvSpPr>
        <p:spPr>
          <a:xfrm>
            <a:off x="252918" y="1123837"/>
            <a:ext cx="2947481" cy="460118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rgbClr val="FFFFFF"/>
              </a:buClr>
              <a:buSzPct val="25000"/>
              <a:buFont typeface="Corbel"/>
              <a:buNone/>
            </a:pPr>
            <a:r>
              <a:rPr b="0" i="0" lang="en-GB" sz="3600" u="none" cap="none" strike="noStrike">
                <a:solidFill>
                  <a:srgbClr val="FFFFFF"/>
                </a:solidFill>
                <a:latin typeface="Corbel"/>
                <a:ea typeface="Corbel"/>
                <a:cs typeface="Corbel"/>
                <a:sym typeface="Corbel"/>
              </a:rPr>
              <a:t>Methodology</a:t>
            </a:r>
          </a:p>
        </p:txBody>
      </p:sp>
      <p:sp>
        <p:nvSpPr>
          <p:cNvPr id="101" name="Shape 101"/>
          <p:cNvSpPr txBox="1"/>
          <p:nvPr>
            <p:ph idx="1" type="body"/>
          </p:nvPr>
        </p:nvSpPr>
        <p:spPr>
          <a:xfrm>
            <a:off x="3869267" y="864108"/>
            <a:ext cx="7315200" cy="5120639"/>
          </a:xfrm>
          <a:prstGeom prst="rect">
            <a:avLst/>
          </a:prstGeom>
          <a:noFill/>
          <a:ln>
            <a:noFill/>
          </a:ln>
        </p:spPr>
        <p:txBody>
          <a:bodyPr anchorCtr="0" anchor="ctr" bIns="45700" lIns="91425" rIns="91425" tIns="45700">
            <a:noAutofit/>
          </a:bodyPr>
          <a:lstStyle/>
          <a:p>
            <a:pPr indent="0" lvl="0" marL="0" marR="0" rtl="0" algn="l">
              <a:lnSpc>
                <a:spcPct val="115000"/>
              </a:lnSpc>
              <a:spcBef>
                <a:spcPts val="0"/>
              </a:spcBef>
              <a:spcAft>
                <a:spcPts val="0"/>
              </a:spcAft>
              <a:buClr>
                <a:schemeClr val="accent1"/>
              </a:buClr>
              <a:buSzPct val="25000"/>
              <a:buFont typeface="Noto Sans Symbols"/>
              <a:buNone/>
            </a:pPr>
            <a:r>
              <a:rPr b="1" i="0" lang="en-GB" sz="1800" u="none" cap="none" strike="noStrike">
                <a:solidFill>
                  <a:srgbClr val="000000"/>
                </a:solidFill>
                <a:latin typeface="Corbel"/>
                <a:ea typeface="Corbel"/>
                <a:cs typeface="Corbel"/>
                <a:sym typeface="Corbel"/>
              </a:rPr>
              <a:t>The process of creating the project is the following:</a:t>
            </a:r>
          </a:p>
          <a:p>
            <a:pPr indent="-182880" lvl="0" marL="182880" marR="0" rtl="0" algn="l">
              <a:lnSpc>
                <a:spcPct val="115000"/>
              </a:lnSpc>
              <a:spcBef>
                <a:spcPts val="1200"/>
              </a:spcBef>
              <a:spcAft>
                <a:spcPts val="0"/>
              </a:spcAft>
              <a:buClr>
                <a:schemeClr val="accent1"/>
              </a:buClr>
              <a:buSzPct val="100000"/>
              <a:buFont typeface="Noto Sans Symbols"/>
              <a:buChar char="⚫"/>
            </a:pPr>
            <a:r>
              <a:rPr b="0" i="0" lang="en-GB" sz="1800" u="none" cap="none" strike="noStrike">
                <a:solidFill>
                  <a:srgbClr val="000000"/>
                </a:solidFill>
                <a:latin typeface="Corbel"/>
                <a:ea typeface="Corbel"/>
                <a:cs typeface="Corbel"/>
                <a:sym typeface="Corbel"/>
              </a:rPr>
              <a:t>Discovery of the dataset at the BL website</a:t>
            </a:r>
          </a:p>
          <a:p>
            <a:pPr indent="-182880" lvl="0" marL="182880" marR="0" rtl="0" algn="l">
              <a:lnSpc>
                <a:spcPct val="115000"/>
              </a:lnSpc>
              <a:spcBef>
                <a:spcPts val="1200"/>
              </a:spcBef>
              <a:spcAft>
                <a:spcPts val="0"/>
              </a:spcAft>
              <a:buClr>
                <a:schemeClr val="accent1"/>
              </a:buClr>
              <a:buSzPct val="100000"/>
              <a:buFont typeface="Noto Sans Symbols"/>
              <a:buChar char="⚫"/>
            </a:pPr>
            <a:r>
              <a:rPr b="0" i="0" lang="en-GB" sz="1800" u="none" cap="none" strike="noStrike">
                <a:solidFill>
                  <a:srgbClr val="000000"/>
                </a:solidFill>
                <a:latin typeface="Corbel"/>
                <a:ea typeface="Corbel"/>
                <a:cs typeface="Corbel"/>
                <a:sym typeface="Corbel"/>
              </a:rPr>
              <a:t>Conversion of .csv dataset file to Excel (.xlsx) file</a:t>
            </a:r>
          </a:p>
          <a:p>
            <a:pPr indent="-182880" lvl="0" marL="182880" marR="0" rtl="0" algn="l">
              <a:lnSpc>
                <a:spcPct val="115000"/>
              </a:lnSpc>
              <a:spcBef>
                <a:spcPts val="1200"/>
              </a:spcBef>
              <a:spcAft>
                <a:spcPts val="0"/>
              </a:spcAft>
              <a:buClr>
                <a:schemeClr val="accent1"/>
              </a:buClr>
              <a:buSzPct val="100000"/>
              <a:buFont typeface="Noto Sans Symbols"/>
              <a:buChar char="⚫"/>
            </a:pPr>
            <a:r>
              <a:rPr b="0" i="0" lang="en-GB" sz="1800" u="none" cap="none" strike="noStrike">
                <a:solidFill>
                  <a:srgbClr val="000000"/>
                </a:solidFill>
                <a:latin typeface="Corbel"/>
                <a:ea typeface="Corbel"/>
                <a:cs typeface="Corbel"/>
                <a:sym typeface="Corbel"/>
              </a:rPr>
              <a:t>Cleaning of the data contained in the dataset</a:t>
            </a:r>
          </a:p>
          <a:p>
            <a:pPr indent="-190500" lvl="1" marL="685800" marR="0" rtl="0" algn="l">
              <a:lnSpc>
                <a:spcPct val="115000"/>
              </a:lnSpc>
              <a:spcBef>
                <a:spcPts val="250"/>
              </a:spcBef>
              <a:spcAft>
                <a:spcPts val="0"/>
              </a:spcAft>
              <a:buClr>
                <a:schemeClr val="accent1"/>
              </a:buClr>
              <a:buSzPct val="100000"/>
              <a:buFont typeface="Noto Sans Symbols"/>
              <a:buChar char="⚫"/>
            </a:pPr>
            <a:r>
              <a:rPr b="0" i="0" lang="en-GB" sz="1800" u="none" cap="none" strike="noStrike">
                <a:solidFill>
                  <a:srgbClr val="000000"/>
                </a:solidFill>
                <a:latin typeface="Corbel"/>
                <a:ea typeface="Corbel"/>
                <a:cs typeface="Corbel"/>
                <a:sym typeface="Corbel"/>
              </a:rPr>
              <a:t>Removed duplicates</a:t>
            </a:r>
          </a:p>
          <a:p>
            <a:pPr indent="-190500" lvl="1" marL="685800" marR="0" rtl="0" algn="l">
              <a:lnSpc>
                <a:spcPct val="115000"/>
              </a:lnSpc>
              <a:spcBef>
                <a:spcPts val="500"/>
              </a:spcBef>
              <a:spcAft>
                <a:spcPts val="0"/>
              </a:spcAft>
              <a:buClr>
                <a:schemeClr val="accent1"/>
              </a:buClr>
              <a:buSzPct val="100000"/>
              <a:buFont typeface="Noto Sans Symbols"/>
              <a:buChar char="⚫"/>
            </a:pPr>
            <a:r>
              <a:rPr b="0" i="0" lang="en-GB" sz="1800" u="none" cap="none" strike="noStrike">
                <a:solidFill>
                  <a:srgbClr val="000000"/>
                </a:solidFill>
                <a:latin typeface="Corbel"/>
                <a:ea typeface="Corbel"/>
                <a:cs typeface="Corbel"/>
                <a:sym typeface="Corbel"/>
              </a:rPr>
              <a:t>Applied CLEAN, TRIM and PROPER functions to .xlsx file</a:t>
            </a:r>
          </a:p>
          <a:p>
            <a:pPr indent="-190500" lvl="1" marL="685800" marR="0" rtl="0" algn="l">
              <a:lnSpc>
                <a:spcPct val="115000"/>
              </a:lnSpc>
              <a:spcBef>
                <a:spcPts val="500"/>
              </a:spcBef>
              <a:spcAft>
                <a:spcPts val="0"/>
              </a:spcAft>
              <a:buClr>
                <a:schemeClr val="accent1"/>
              </a:buClr>
              <a:buSzPct val="100000"/>
              <a:buFont typeface="Noto Sans Symbols"/>
              <a:buChar char="⚫"/>
            </a:pPr>
            <a:r>
              <a:rPr b="0" i="0" lang="en-GB" sz="1800" u="none" cap="none" strike="noStrike">
                <a:solidFill>
                  <a:srgbClr val="000000"/>
                </a:solidFill>
                <a:latin typeface="Corbel"/>
                <a:ea typeface="Corbel"/>
                <a:cs typeface="Corbel"/>
                <a:sym typeface="Corbel"/>
              </a:rPr>
              <a:t>Topics: Decided to only keep the broader available term, discarded the narrower terms</a:t>
            </a:r>
          </a:p>
          <a:p>
            <a:pPr indent="-190500" lvl="1" marL="685800" marR="0" rtl="0" algn="l">
              <a:lnSpc>
                <a:spcPct val="115000"/>
              </a:lnSpc>
              <a:spcBef>
                <a:spcPts val="500"/>
              </a:spcBef>
              <a:spcAft>
                <a:spcPts val="0"/>
              </a:spcAft>
              <a:buClr>
                <a:schemeClr val="accent1"/>
              </a:buClr>
              <a:buSzPct val="100000"/>
              <a:buFont typeface="Noto Sans Symbols"/>
              <a:buChar char="⚫"/>
            </a:pPr>
            <a:r>
              <a:rPr b="0" i="0" lang="en-GB" sz="1800" u="none" cap="none" strike="noStrike">
                <a:solidFill>
                  <a:srgbClr val="000000"/>
                </a:solidFill>
                <a:latin typeface="Corbel"/>
                <a:ea typeface="Corbel"/>
                <a:cs typeface="Corbel"/>
                <a:sym typeface="Corbel"/>
              </a:rPr>
              <a:t>Dates of creation/publication: Applied a common date format (e.g. 1904)</a:t>
            </a:r>
          </a:p>
          <a:p>
            <a:pPr indent="-182880" lvl="0" marL="182880" marR="0" rtl="0" algn="l">
              <a:lnSpc>
                <a:spcPct val="115000"/>
              </a:lnSpc>
              <a:spcBef>
                <a:spcPts val="1450"/>
              </a:spcBef>
              <a:buClr>
                <a:schemeClr val="accent1"/>
              </a:buClr>
              <a:buSzPct val="100000"/>
              <a:buFont typeface="Noto Sans Symbols"/>
              <a:buChar char="⚫"/>
            </a:pPr>
            <a:r>
              <a:rPr b="0" i="0" lang="en-GB" sz="1800" u="none" cap="none" strike="noStrike">
                <a:solidFill>
                  <a:srgbClr val="000000"/>
                </a:solidFill>
                <a:latin typeface="Corbel"/>
                <a:ea typeface="Corbel"/>
                <a:cs typeface="Corbel"/>
                <a:sym typeface="Corbel"/>
              </a:rPr>
              <a:t>Creation of visualizations using the “Tableau Public” software</a:t>
            </a:r>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5" name="Shape 105"/>
        <p:cNvGrpSpPr/>
        <p:nvPr/>
      </p:nvGrpSpPr>
      <p:grpSpPr>
        <a:xfrm>
          <a:off x="0" y="0"/>
          <a:ext cx="0" cy="0"/>
          <a:chOff x="0" y="0"/>
          <a:chExt cx="0" cy="0"/>
        </a:xfrm>
      </p:grpSpPr>
      <p:sp>
        <p:nvSpPr>
          <p:cNvPr id="106" name="Shape 106"/>
          <p:cNvSpPr txBox="1"/>
          <p:nvPr>
            <p:ph type="title"/>
          </p:nvPr>
        </p:nvSpPr>
        <p:spPr>
          <a:xfrm>
            <a:off x="252918" y="1123837"/>
            <a:ext cx="2947481" cy="460118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rgbClr val="FFFFFF"/>
              </a:buClr>
              <a:buSzPct val="25000"/>
              <a:buFont typeface="Corbel"/>
              <a:buNone/>
            </a:pPr>
            <a:r>
              <a:rPr b="0" i="0" lang="en-GB" sz="3600" u="none" cap="none" strike="noStrike">
                <a:solidFill>
                  <a:srgbClr val="FFFFFF"/>
                </a:solidFill>
                <a:latin typeface="Corbel"/>
                <a:ea typeface="Corbel"/>
                <a:cs typeface="Corbel"/>
                <a:sym typeface="Corbel"/>
              </a:rPr>
              <a:t>Records by Country</a:t>
            </a:r>
          </a:p>
        </p:txBody>
      </p:sp>
      <p:pic>
        <p:nvPicPr>
          <p:cNvPr id="107" name="Shape 107"/>
          <p:cNvPicPr preferRelativeResize="0"/>
          <p:nvPr>
            <p:ph idx="1" type="body"/>
          </p:nvPr>
        </p:nvPicPr>
        <p:blipFill rotWithShape="1">
          <a:blip r:embed="rId3">
            <a:alphaModFix/>
          </a:blip>
          <a:srcRect b="0" l="0" r="0" t="0"/>
          <a:stretch/>
        </p:blipFill>
        <p:spPr>
          <a:xfrm>
            <a:off x="3868737" y="2047325"/>
            <a:ext cx="7315200" cy="2753823"/>
          </a:xfrm>
          <a:prstGeom prst="rect">
            <a:avLst/>
          </a:prstGeom>
          <a:noFill/>
          <a:ln>
            <a:noFill/>
          </a:ln>
        </p:spPr>
      </p:pic>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1" name="Shape 111"/>
        <p:cNvGrpSpPr/>
        <p:nvPr/>
      </p:nvGrpSpPr>
      <p:grpSpPr>
        <a:xfrm>
          <a:off x="0" y="0"/>
          <a:ext cx="0" cy="0"/>
          <a:chOff x="0" y="0"/>
          <a:chExt cx="0" cy="0"/>
        </a:xfrm>
      </p:grpSpPr>
      <p:sp>
        <p:nvSpPr>
          <p:cNvPr id="112" name="Shape 112"/>
          <p:cNvSpPr txBox="1"/>
          <p:nvPr>
            <p:ph type="title"/>
          </p:nvPr>
        </p:nvSpPr>
        <p:spPr>
          <a:xfrm>
            <a:off x="252918" y="1123837"/>
            <a:ext cx="2947481" cy="460118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rgbClr val="FFFFFF"/>
              </a:buClr>
              <a:buSzPct val="25000"/>
              <a:buFont typeface="Corbel"/>
              <a:buNone/>
            </a:pPr>
            <a:r>
              <a:rPr b="0" i="0" lang="en-GB" sz="3600" u="none" cap="none" strike="noStrike">
                <a:solidFill>
                  <a:srgbClr val="FFFFFF"/>
                </a:solidFill>
                <a:latin typeface="Corbel"/>
                <a:ea typeface="Corbel"/>
                <a:cs typeface="Corbel"/>
                <a:sym typeface="Corbel"/>
              </a:rPr>
              <a:t>Years of publication </a:t>
            </a:r>
            <a:r>
              <a:rPr b="0" i="0" lang="en-GB" sz="2800" u="none" cap="none" strike="noStrike">
                <a:solidFill>
                  <a:srgbClr val="FFFFFF"/>
                </a:solidFill>
                <a:latin typeface="Corbel"/>
                <a:ea typeface="Corbel"/>
                <a:cs typeface="Corbel"/>
                <a:sym typeface="Corbel"/>
              </a:rPr>
              <a:t>(monographs)</a:t>
            </a:r>
          </a:p>
        </p:txBody>
      </p:sp>
      <p:pic>
        <p:nvPicPr>
          <p:cNvPr id="113" name="Shape 113"/>
          <p:cNvPicPr preferRelativeResize="0"/>
          <p:nvPr>
            <p:ph idx="1" type="body"/>
          </p:nvPr>
        </p:nvPicPr>
        <p:blipFill rotWithShape="1">
          <a:blip r:embed="rId3">
            <a:alphaModFix/>
          </a:blip>
          <a:srcRect b="0" l="0" r="0" t="0"/>
          <a:stretch/>
        </p:blipFill>
        <p:spPr>
          <a:xfrm>
            <a:off x="3868737" y="2056858"/>
            <a:ext cx="7315200" cy="2734759"/>
          </a:xfrm>
          <a:prstGeom prst="rect">
            <a:avLst/>
          </a:prstGeom>
          <a:noFill/>
          <a:ln>
            <a:noFill/>
          </a:ln>
        </p:spPr>
      </p:pic>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7" name="Shape 117"/>
        <p:cNvGrpSpPr/>
        <p:nvPr/>
      </p:nvGrpSpPr>
      <p:grpSpPr>
        <a:xfrm>
          <a:off x="0" y="0"/>
          <a:ext cx="0" cy="0"/>
          <a:chOff x="0" y="0"/>
          <a:chExt cx="0" cy="0"/>
        </a:xfrm>
      </p:grpSpPr>
      <p:sp>
        <p:nvSpPr>
          <p:cNvPr id="118" name="Shape 118"/>
          <p:cNvSpPr txBox="1"/>
          <p:nvPr>
            <p:ph type="title"/>
          </p:nvPr>
        </p:nvSpPr>
        <p:spPr>
          <a:xfrm>
            <a:off x="252918" y="1123837"/>
            <a:ext cx="2947481" cy="460118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rgbClr val="FFFFFF"/>
              </a:buClr>
              <a:buSzPct val="25000"/>
              <a:buFont typeface="Corbel"/>
              <a:buNone/>
            </a:pPr>
            <a:r>
              <a:rPr b="0" i="0" lang="en-GB" sz="3600" u="none" cap="none" strike="noStrike">
                <a:solidFill>
                  <a:srgbClr val="FFFFFF"/>
                </a:solidFill>
                <a:latin typeface="Corbel"/>
                <a:ea typeface="Corbel"/>
                <a:cs typeface="Corbel"/>
                <a:sym typeface="Corbel"/>
              </a:rPr>
              <a:t>Topics Distribution </a:t>
            </a:r>
          </a:p>
        </p:txBody>
      </p:sp>
      <p:pic>
        <p:nvPicPr>
          <p:cNvPr id="119" name="Shape 119"/>
          <p:cNvPicPr preferRelativeResize="0"/>
          <p:nvPr>
            <p:ph idx="1" type="body"/>
          </p:nvPr>
        </p:nvPicPr>
        <p:blipFill rotWithShape="1">
          <a:blip r:embed="rId3">
            <a:alphaModFix/>
          </a:blip>
          <a:srcRect b="0" l="0" r="0" t="0"/>
          <a:stretch/>
        </p:blipFill>
        <p:spPr>
          <a:xfrm>
            <a:off x="3868737" y="1385230"/>
            <a:ext cx="7315200" cy="4078013"/>
          </a:xfrm>
          <a:prstGeom prst="rect">
            <a:avLst/>
          </a:prstGeom>
          <a:noFill/>
          <a:ln>
            <a:noFill/>
          </a:ln>
        </p:spPr>
      </p:pic>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3" name="Shape 123"/>
        <p:cNvGrpSpPr/>
        <p:nvPr/>
      </p:nvGrpSpPr>
      <p:grpSpPr>
        <a:xfrm>
          <a:off x="0" y="0"/>
          <a:ext cx="0" cy="0"/>
          <a:chOff x="0" y="0"/>
          <a:chExt cx="0" cy="0"/>
        </a:xfrm>
      </p:grpSpPr>
      <p:sp>
        <p:nvSpPr>
          <p:cNvPr id="124" name="Shape 124"/>
          <p:cNvSpPr txBox="1"/>
          <p:nvPr>
            <p:ph type="title"/>
          </p:nvPr>
        </p:nvSpPr>
        <p:spPr>
          <a:xfrm>
            <a:off x="252918" y="1123837"/>
            <a:ext cx="2947481" cy="460118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rgbClr val="FFFFFF"/>
              </a:buClr>
              <a:buSzPct val="25000"/>
              <a:buFont typeface="Corbel"/>
              <a:buNone/>
            </a:pPr>
            <a:r>
              <a:rPr b="0" i="0" lang="en-GB" sz="3600" u="none" cap="none" strike="noStrike">
                <a:solidFill>
                  <a:srgbClr val="FFFFFF"/>
                </a:solidFill>
                <a:latin typeface="Corbel"/>
                <a:ea typeface="Corbel"/>
                <a:cs typeface="Corbel"/>
                <a:sym typeface="Corbel"/>
              </a:rPr>
              <a:t>Authors</a:t>
            </a:r>
          </a:p>
        </p:txBody>
      </p:sp>
      <p:pic>
        <p:nvPicPr>
          <p:cNvPr id="125" name="Shape 125"/>
          <p:cNvPicPr preferRelativeResize="0"/>
          <p:nvPr>
            <p:ph idx="1" type="body"/>
          </p:nvPr>
        </p:nvPicPr>
        <p:blipFill rotWithShape="1">
          <a:blip r:embed="rId3">
            <a:alphaModFix/>
          </a:blip>
          <a:srcRect b="0" l="0" r="0" t="0"/>
          <a:stretch/>
        </p:blipFill>
        <p:spPr>
          <a:xfrm>
            <a:off x="3868737" y="1284330"/>
            <a:ext cx="7315200" cy="4279812"/>
          </a:xfrm>
          <a:prstGeom prst="rect">
            <a:avLst/>
          </a:prstGeom>
          <a:noFill/>
          <a:ln>
            <a:noFill/>
          </a:ln>
        </p:spPr>
      </p:pic>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9" name="Shape 129"/>
        <p:cNvGrpSpPr/>
        <p:nvPr/>
      </p:nvGrpSpPr>
      <p:grpSpPr>
        <a:xfrm>
          <a:off x="0" y="0"/>
          <a:ext cx="0" cy="0"/>
          <a:chOff x="0" y="0"/>
          <a:chExt cx="0" cy="0"/>
        </a:xfrm>
      </p:grpSpPr>
      <p:sp>
        <p:nvSpPr>
          <p:cNvPr id="130" name="Shape 130"/>
          <p:cNvSpPr txBox="1"/>
          <p:nvPr>
            <p:ph type="title"/>
          </p:nvPr>
        </p:nvSpPr>
        <p:spPr>
          <a:xfrm>
            <a:off x="252918" y="1123837"/>
            <a:ext cx="2947481" cy="460118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rgbClr val="FFFFFF"/>
              </a:buClr>
              <a:buSzPct val="25000"/>
              <a:buFont typeface="Corbel"/>
              <a:buNone/>
            </a:pPr>
            <a:r>
              <a:rPr b="0" i="0" lang="en-GB" sz="3600" u="none" cap="none" strike="noStrike">
                <a:solidFill>
                  <a:srgbClr val="FFFFFF"/>
                </a:solidFill>
                <a:latin typeface="Corbel"/>
                <a:ea typeface="Corbel"/>
                <a:cs typeface="Corbel"/>
                <a:sym typeface="Corbel"/>
              </a:rPr>
              <a:t>Resources </a:t>
            </a:r>
          </a:p>
        </p:txBody>
      </p:sp>
      <p:pic>
        <p:nvPicPr>
          <p:cNvPr id="131" name="Shape 131"/>
          <p:cNvPicPr preferRelativeResize="0"/>
          <p:nvPr>
            <p:ph idx="1" type="body"/>
          </p:nvPr>
        </p:nvPicPr>
        <p:blipFill rotWithShape="1">
          <a:blip r:embed="rId3">
            <a:alphaModFix/>
          </a:blip>
          <a:srcRect b="0" l="0" r="0" t="0"/>
          <a:stretch/>
        </p:blipFill>
        <p:spPr>
          <a:xfrm>
            <a:off x="4585880" y="1321370"/>
            <a:ext cx="6285909" cy="3692767"/>
          </a:xfrm>
          <a:prstGeom prst="rect">
            <a:avLst/>
          </a:prstGeom>
          <a:noFill/>
          <a:ln>
            <a:noFill/>
          </a:ln>
        </p:spPr>
      </p:pic>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5" name="Shape 135"/>
        <p:cNvGrpSpPr/>
        <p:nvPr/>
      </p:nvGrpSpPr>
      <p:grpSpPr>
        <a:xfrm>
          <a:off x="0" y="0"/>
          <a:ext cx="0" cy="0"/>
          <a:chOff x="0" y="0"/>
          <a:chExt cx="0" cy="0"/>
        </a:xfrm>
      </p:grpSpPr>
      <p:sp>
        <p:nvSpPr>
          <p:cNvPr id="136" name="Shape 136"/>
          <p:cNvSpPr txBox="1"/>
          <p:nvPr>
            <p:ph type="title"/>
          </p:nvPr>
        </p:nvSpPr>
        <p:spPr>
          <a:xfrm>
            <a:off x="252918" y="1123837"/>
            <a:ext cx="2947481" cy="460118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rgbClr val="FFFFFF"/>
              </a:buClr>
              <a:buSzPct val="25000"/>
              <a:buFont typeface="Corbel"/>
              <a:buNone/>
            </a:pPr>
            <a:r>
              <a:rPr b="0" i="0" lang="en-GB" sz="3600" u="none" cap="none" strike="noStrike">
                <a:solidFill>
                  <a:srgbClr val="FFFFFF"/>
                </a:solidFill>
                <a:latin typeface="Corbel"/>
                <a:ea typeface="Corbel"/>
                <a:cs typeface="Corbel"/>
                <a:sym typeface="Corbel"/>
              </a:rPr>
              <a:t>Conclusions </a:t>
            </a:r>
          </a:p>
        </p:txBody>
      </p:sp>
      <p:sp>
        <p:nvSpPr>
          <p:cNvPr id="137" name="Shape 137"/>
          <p:cNvSpPr txBox="1"/>
          <p:nvPr>
            <p:ph idx="1" type="body"/>
          </p:nvPr>
        </p:nvSpPr>
        <p:spPr>
          <a:xfrm>
            <a:off x="3869267" y="864108"/>
            <a:ext cx="7315200" cy="5120639"/>
          </a:xfrm>
          <a:prstGeom prst="rect">
            <a:avLst/>
          </a:prstGeom>
          <a:noFill/>
          <a:ln>
            <a:noFill/>
          </a:ln>
        </p:spPr>
        <p:txBody>
          <a:bodyPr anchorCtr="0" anchor="ctr" bIns="45700" lIns="91425" rIns="91425" tIns="45700">
            <a:noAutofit/>
          </a:bodyPr>
          <a:lstStyle/>
          <a:p>
            <a:pPr indent="-182880" lvl="0" marL="182880" marR="0" rtl="0" algn="l">
              <a:lnSpc>
                <a:spcPct val="115000"/>
              </a:lnSpc>
              <a:spcBef>
                <a:spcPts val="0"/>
              </a:spcBef>
              <a:spcAft>
                <a:spcPts val="0"/>
              </a:spcAft>
              <a:buClr>
                <a:schemeClr val="accent1"/>
              </a:buClr>
              <a:buSzPct val="100000"/>
              <a:buFont typeface="Noto Sans Symbols"/>
              <a:buChar char="⚫"/>
            </a:pPr>
            <a:r>
              <a:rPr b="0" i="0" lang="en-GB" sz="1800" u="none" cap="none" strike="noStrike">
                <a:solidFill>
                  <a:schemeClr val="dk1"/>
                </a:solidFill>
                <a:latin typeface="Corbel"/>
                <a:ea typeface="Corbel"/>
                <a:cs typeface="Corbel"/>
                <a:sym typeface="Corbel"/>
              </a:rPr>
              <a:t>Country with the most publications: United Kingdom. (Other countries: USA, Ireland)</a:t>
            </a:r>
          </a:p>
          <a:p>
            <a:pPr indent="-182880" lvl="0" marL="182880" marR="0" rtl="0" algn="l">
              <a:lnSpc>
                <a:spcPct val="115000"/>
              </a:lnSpc>
              <a:spcBef>
                <a:spcPts val="1200"/>
              </a:spcBef>
              <a:spcAft>
                <a:spcPts val="0"/>
              </a:spcAft>
              <a:buClr>
                <a:schemeClr val="accent1"/>
              </a:buClr>
              <a:buSzPct val="100000"/>
              <a:buFont typeface="Noto Sans Symbols"/>
              <a:buChar char="⚫"/>
            </a:pPr>
            <a:r>
              <a:rPr b="0" i="0" lang="en-GB" sz="1800" u="none" cap="none" strike="noStrike">
                <a:solidFill>
                  <a:schemeClr val="dk1"/>
                </a:solidFill>
                <a:latin typeface="Corbel"/>
                <a:ea typeface="Corbel"/>
                <a:cs typeface="Corbel"/>
                <a:sym typeface="Corbel"/>
              </a:rPr>
              <a:t>Up to 1970: few monographs related to “Alice in Wonderland”. 1070-2009: number increases. 2009-2016: peak.</a:t>
            </a:r>
          </a:p>
          <a:p>
            <a:pPr indent="-182880" lvl="0" marL="182880" marR="0" rtl="0" algn="l">
              <a:lnSpc>
                <a:spcPct val="115000"/>
              </a:lnSpc>
              <a:spcBef>
                <a:spcPts val="1200"/>
              </a:spcBef>
              <a:spcAft>
                <a:spcPts val="0"/>
              </a:spcAft>
              <a:buClr>
                <a:schemeClr val="accent1"/>
              </a:buClr>
              <a:buSzPct val="100000"/>
              <a:buFont typeface="Noto Sans Symbols"/>
              <a:buChar char="⚫"/>
            </a:pPr>
            <a:r>
              <a:rPr b="0" i="0" lang="en-GB" sz="1800" u="none" cap="none" strike="noStrike">
                <a:solidFill>
                  <a:schemeClr val="dk1"/>
                </a:solidFill>
                <a:latin typeface="Corbel"/>
                <a:ea typeface="Corbel"/>
                <a:cs typeface="Corbel"/>
                <a:sym typeface="Corbel"/>
              </a:rPr>
              <a:t>Most common subject headings: “Alice (Fictious Character : Carroll)” and “Carroll,  Lewis, 1832-1898”. (Less frequently used SH: “Fiction in English“, “Children’s Stories  in English”, “Fantasy Fiction, English” and “Hargreaves, Alice Pleasance Liddell, 1852-1934”).</a:t>
            </a:r>
          </a:p>
          <a:p>
            <a:pPr indent="-182880" lvl="0" marL="182880" marR="0" rtl="0" algn="l">
              <a:lnSpc>
                <a:spcPct val="115000"/>
              </a:lnSpc>
              <a:spcBef>
                <a:spcPts val="1200"/>
              </a:spcBef>
              <a:spcAft>
                <a:spcPts val="0"/>
              </a:spcAft>
              <a:buClr>
                <a:schemeClr val="accent1"/>
              </a:buClr>
              <a:buSzPct val="100000"/>
              <a:buFont typeface="Noto Sans Symbols"/>
              <a:buChar char="⚫"/>
            </a:pPr>
            <a:r>
              <a:rPr b="0" i="0" lang="en-GB" sz="1800" u="none" cap="none" strike="noStrike">
                <a:solidFill>
                  <a:schemeClr val="dk1"/>
                </a:solidFill>
                <a:latin typeface="Corbel"/>
                <a:ea typeface="Corbel"/>
                <a:cs typeface="Corbel"/>
                <a:sym typeface="Corbel"/>
              </a:rPr>
              <a:t>Author with most works: Lewis Carroll (374, contains translations). Other authors: Eric George Millar, Robert Douglas Fairhurst.</a:t>
            </a:r>
          </a:p>
          <a:p>
            <a:pPr indent="-182880" lvl="0" marL="182880" marR="0" rtl="0" algn="l">
              <a:lnSpc>
                <a:spcPct val="115000"/>
              </a:lnSpc>
              <a:spcBef>
                <a:spcPts val="1200"/>
              </a:spcBef>
              <a:buClr>
                <a:schemeClr val="accent1"/>
              </a:buClr>
              <a:buSzPct val="100000"/>
              <a:buFont typeface="Noto Sans Symbols"/>
              <a:buChar char="⚫"/>
            </a:pPr>
            <a:r>
              <a:rPr b="0" i="0" lang="en-GB" sz="1800" u="none" cap="none" strike="noStrike">
                <a:solidFill>
                  <a:schemeClr val="dk1"/>
                </a:solidFill>
                <a:latin typeface="Corbel"/>
                <a:ea typeface="Corbel"/>
                <a:cs typeface="Corbel"/>
                <a:sym typeface="Corbel"/>
              </a:rPr>
              <a:t>Majority of records: Monographs. </a:t>
            </a:r>
          </a:p>
        </p:txBody>
      </p:sp>
    </p:spTree>
  </p:cSld>
  <p:clrMapOvr>
    <a:masterClrMapping/>
  </p:clrMapOvr>
  <p:transition spd="med">
    <p:fade/>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